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</p:sld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1" d="100"/>
          <a:sy n="51" d="100"/>
        </p:scale>
        <p:origin x="6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095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사용자 지정</PresentationFormat>
  <Paragraphs>7</Paragraphs>
  <Slides>7</Slides>
  <Notes>7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0" baseType="lpstr">
      <vt:lpstr>맑은 고딕</vt:lpstr>
      <vt:lpstr>Arial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3</cp:revision>
  <dcterms:created xsi:type="dcterms:W3CDTF">2024-07-12T01:56:25Z</dcterms:created>
  <dcterms:modified xsi:type="dcterms:W3CDTF">2025-02-05T00:36:49Z</dcterms:modified>
</cp:coreProperties>
</file>