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95" r:id="rId4"/>
    <p:sldId id="300" r:id="rId5"/>
    <p:sldId id="304" r:id="rId6"/>
    <p:sldId id="305" r:id="rId7"/>
    <p:sldId id="271" r:id="rId8"/>
    <p:sldId id="306" r:id="rId9"/>
    <p:sldId id="307" r:id="rId10"/>
    <p:sldId id="294" r:id="rId11"/>
    <p:sldId id="309" r:id="rId12"/>
    <p:sldId id="310" r:id="rId13"/>
    <p:sldId id="303" r:id="rId14"/>
    <p:sldId id="308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101" d="100"/>
          <a:sy n="101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B6360-909A-4C56-BBA0-823E3D7D76DD}" type="doc">
      <dgm:prSet loTypeId="urn:microsoft.com/office/officeart/2005/8/layout/pyramid2" loCatId="pyramid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CCF3177E-ECD5-495A-9264-176281D7334B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제작 방식의 결정</a:t>
          </a:r>
        </a:p>
      </dgm:t>
    </dgm:pt>
    <dgm:pt modelId="{4B0CCC22-C868-4E11-81D2-5209A9DB2398}" type="parTrans" cxnId="{4E158E6E-10EF-4973-861F-98E4FB4A222F}">
      <dgm:prSet/>
      <dgm:spPr/>
      <dgm:t>
        <a:bodyPr/>
        <a:lstStyle/>
        <a:p>
          <a:pPr latinLnBrk="1"/>
          <a:endParaRPr lang="ko-KR" altLang="en-US"/>
        </a:p>
      </dgm:t>
    </dgm:pt>
    <dgm:pt modelId="{13DAB689-4904-4C3E-B1D6-0A461307FE1C}" type="sibTrans" cxnId="{4E158E6E-10EF-4973-861F-98E4FB4A222F}">
      <dgm:prSet/>
      <dgm:spPr/>
      <dgm:t>
        <a:bodyPr/>
        <a:lstStyle/>
        <a:p>
          <a:pPr latinLnBrk="1"/>
          <a:endParaRPr lang="ko-KR" altLang="en-US"/>
        </a:p>
      </dgm:t>
    </dgm:pt>
    <dgm:pt modelId="{2B71D74A-8199-47E4-9EFD-BFD9FBA5A06C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효과적인 아이디어 산출</a:t>
          </a:r>
        </a:p>
      </dgm:t>
    </dgm:pt>
    <dgm:pt modelId="{29203A7E-EC38-4FD7-90BE-DC33530D3618}" type="parTrans" cxnId="{5A81FD00-67C5-4260-82DD-5CB38646C29B}">
      <dgm:prSet/>
      <dgm:spPr/>
      <dgm:t>
        <a:bodyPr/>
        <a:lstStyle/>
        <a:p>
          <a:pPr latinLnBrk="1"/>
          <a:endParaRPr lang="ko-KR" altLang="en-US"/>
        </a:p>
      </dgm:t>
    </dgm:pt>
    <dgm:pt modelId="{3E9D10B8-4B94-46DB-A7F5-CC7146AD806C}" type="sibTrans" cxnId="{5A81FD00-67C5-4260-82DD-5CB38646C29B}">
      <dgm:prSet/>
      <dgm:spPr/>
      <dgm:t>
        <a:bodyPr/>
        <a:lstStyle/>
        <a:p>
          <a:pPr latinLnBrk="1"/>
          <a:endParaRPr lang="ko-KR" altLang="en-US"/>
        </a:p>
      </dgm:t>
    </dgm:pt>
    <dgm:pt modelId="{72A6D32F-79A9-4BAD-B8A9-E976ACFA85BE}">
      <dgm:prSet custT="1"/>
      <dgm:spPr/>
      <dgm:t>
        <a:bodyPr/>
        <a:lstStyle/>
        <a:p>
          <a:pPr latinLnBrk="1"/>
          <a:r>
            <a:rPr lang="ko-KR" altLang="en-US" sz="2000" b="1" dirty="0" err="1">
              <a:latin typeface="맑은 고딕" pitchFamily="50" charset="-127"/>
              <a:ea typeface="맑은 고딕" pitchFamily="50" charset="-127"/>
            </a:rPr>
            <a:t>기획안</a:t>
          </a:r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 작성</a:t>
          </a:r>
        </a:p>
      </dgm:t>
    </dgm:pt>
    <dgm:pt modelId="{17ECCBC2-FEFB-44ED-ABE1-B6984DBBD812}" type="parTrans" cxnId="{E95FD906-E1D6-4FD5-ACF4-18CA1A9E0F47}">
      <dgm:prSet/>
      <dgm:spPr/>
      <dgm:t>
        <a:bodyPr/>
        <a:lstStyle/>
        <a:p>
          <a:pPr latinLnBrk="1"/>
          <a:endParaRPr lang="ko-KR" altLang="en-US"/>
        </a:p>
      </dgm:t>
    </dgm:pt>
    <dgm:pt modelId="{6B8A625F-78ED-4279-955E-F6A4D7E2C02A}" type="sibTrans" cxnId="{E95FD906-E1D6-4FD5-ACF4-18CA1A9E0F47}">
      <dgm:prSet/>
      <dgm:spPr/>
      <dgm:t>
        <a:bodyPr/>
        <a:lstStyle/>
        <a:p>
          <a:pPr latinLnBrk="1"/>
          <a:endParaRPr lang="ko-KR" altLang="en-US"/>
        </a:p>
      </dgm:t>
    </dgm:pt>
    <dgm:pt modelId="{929278CE-B8F9-48F8-BD2D-F7EF259EBE14}">
      <dgm:prSet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예산안 작성</a:t>
          </a:r>
        </a:p>
      </dgm:t>
    </dgm:pt>
    <dgm:pt modelId="{929A94D6-F72F-4F1E-B478-A17716594A0E}" type="parTrans" cxnId="{DBCFE68B-83FE-4C16-BD6A-77607C360622}">
      <dgm:prSet/>
      <dgm:spPr/>
      <dgm:t>
        <a:bodyPr/>
        <a:lstStyle/>
        <a:p>
          <a:pPr latinLnBrk="1"/>
          <a:endParaRPr lang="ko-KR" altLang="en-US"/>
        </a:p>
      </dgm:t>
    </dgm:pt>
    <dgm:pt modelId="{9350FA97-B179-4102-8B3D-39BEB2494872}" type="sibTrans" cxnId="{DBCFE68B-83FE-4C16-BD6A-77607C360622}">
      <dgm:prSet/>
      <dgm:spPr/>
      <dgm:t>
        <a:bodyPr/>
        <a:lstStyle/>
        <a:p>
          <a:pPr latinLnBrk="1"/>
          <a:endParaRPr lang="ko-KR" altLang="en-US"/>
        </a:p>
      </dgm:t>
    </dgm:pt>
    <dgm:pt modelId="{5572ACE0-FACC-449A-8D4C-0095D59297E2}">
      <dgm:prSet custT="1"/>
      <dgm:spPr/>
      <dgm:t>
        <a:bodyPr/>
        <a:lstStyle/>
        <a:p>
          <a:pPr latinLnBrk="1"/>
          <a:r>
            <a:rPr lang="ko-KR" altLang="en-US" sz="2000" b="1" dirty="0" err="1">
              <a:latin typeface="맑은 고딕" pitchFamily="50" charset="-127"/>
              <a:ea typeface="맑은 고딕" pitchFamily="50" charset="-127"/>
            </a:rPr>
            <a:t>큐시트</a:t>
          </a:r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 작성</a:t>
          </a:r>
        </a:p>
      </dgm:t>
    </dgm:pt>
    <dgm:pt modelId="{43FB8F46-086D-4252-A45E-100BCB469CBC}" type="parTrans" cxnId="{468686C2-9D6C-4655-84F6-BDE55D0B471E}">
      <dgm:prSet/>
      <dgm:spPr/>
      <dgm:t>
        <a:bodyPr/>
        <a:lstStyle/>
        <a:p>
          <a:pPr latinLnBrk="1"/>
          <a:endParaRPr lang="ko-KR" altLang="en-US"/>
        </a:p>
      </dgm:t>
    </dgm:pt>
    <dgm:pt modelId="{6C2E1042-F340-4BC6-90E5-0D635871078E}" type="sibTrans" cxnId="{468686C2-9D6C-4655-84F6-BDE55D0B471E}">
      <dgm:prSet/>
      <dgm:spPr/>
      <dgm:t>
        <a:bodyPr/>
        <a:lstStyle/>
        <a:p>
          <a:pPr latinLnBrk="1"/>
          <a:endParaRPr lang="ko-KR" altLang="en-US"/>
        </a:p>
      </dgm:t>
    </dgm:pt>
    <dgm:pt modelId="{2897D14A-4E99-4F56-86BB-8D7628B2068F}">
      <dgm:prSet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프로그램 제목 결정</a:t>
          </a:r>
        </a:p>
      </dgm:t>
    </dgm:pt>
    <dgm:pt modelId="{498C2ED5-E1E2-4128-A426-D1F7516EB8B8}" type="parTrans" cxnId="{14C3FDBA-A826-4DB2-AB6A-59CF734D1204}">
      <dgm:prSet/>
      <dgm:spPr/>
      <dgm:t>
        <a:bodyPr/>
        <a:lstStyle/>
        <a:p>
          <a:pPr latinLnBrk="1"/>
          <a:endParaRPr lang="ko-KR" altLang="en-US"/>
        </a:p>
      </dgm:t>
    </dgm:pt>
    <dgm:pt modelId="{6AA55F07-153F-4C9D-97F5-D0630E2F9441}" type="sibTrans" cxnId="{14C3FDBA-A826-4DB2-AB6A-59CF734D1204}">
      <dgm:prSet/>
      <dgm:spPr/>
      <dgm:t>
        <a:bodyPr/>
        <a:lstStyle/>
        <a:p>
          <a:pPr latinLnBrk="1"/>
          <a:endParaRPr lang="ko-KR" altLang="en-US"/>
        </a:p>
      </dgm:t>
    </dgm:pt>
    <dgm:pt modelId="{5252DD2B-8C1D-42D2-93F8-AC60FB04FC29}">
      <dgm:prSet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프로그램 소재 개발</a:t>
          </a:r>
        </a:p>
      </dgm:t>
    </dgm:pt>
    <dgm:pt modelId="{0458BA04-67DB-4523-8FE4-32A86201CC00}" type="parTrans" cxnId="{2B0109FA-438C-4196-B228-9B224817A3E4}">
      <dgm:prSet/>
      <dgm:spPr/>
      <dgm:t>
        <a:bodyPr/>
        <a:lstStyle/>
        <a:p>
          <a:pPr latinLnBrk="1"/>
          <a:endParaRPr lang="ko-KR" altLang="en-US"/>
        </a:p>
      </dgm:t>
    </dgm:pt>
    <dgm:pt modelId="{0098E5E3-2FB2-4F44-9A56-BF889BE2B951}" type="sibTrans" cxnId="{2B0109FA-438C-4196-B228-9B224817A3E4}">
      <dgm:prSet/>
      <dgm:spPr/>
      <dgm:t>
        <a:bodyPr/>
        <a:lstStyle/>
        <a:p>
          <a:pPr latinLnBrk="1"/>
          <a:endParaRPr lang="ko-KR" altLang="en-US"/>
        </a:p>
      </dgm:t>
    </dgm:pt>
    <dgm:pt modelId="{733B9423-B287-4EE2-8E45-8CC404D1B4F1}" type="pres">
      <dgm:prSet presAssocID="{95CB6360-909A-4C56-BBA0-823E3D7D76DD}" presName="compositeShape" presStyleCnt="0">
        <dgm:presLayoutVars>
          <dgm:dir/>
          <dgm:resizeHandles/>
        </dgm:presLayoutVars>
      </dgm:prSet>
      <dgm:spPr/>
    </dgm:pt>
    <dgm:pt modelId="{FCB08049-0189-44B4-B30A-99863170F3E1}" type="pres">
      <dgm:prSet presAssocID="{95CB6360-909A-4C56-BBA0-823E3D7D76DD}" presName="pyramid" presStyleLbl="node1" presStyleIdx="0" presStyleCnt="1"/>
      <dgm:spPr/>
    </dgm:pt>
    <dgm:pt modelId="{62340939-C707-4EAA-B8F8-CD62DB96C553}" type="pres">
      <dgm:prSet presAssocID="{95CB6360-909A-4C56-BBA0-823E3D7D76DD}" presName="theList" presStyleCnt="0"/>
      <dgm:spPr/>
    </dgm:pt>
    <dgm:pt modelId="{F2B48731-C794-4710-BAF4-973474A7A474}" type="pres">
      <dgm:prSet presAssocID="{2897D14A-4E99-4F56-86BB-8D7628B2068F}" presName="aNode" presStyleLbl="fgAcc1" presStyleIdx="0" presStyleCnt="7">
        <dgm:presLayoutVars>
          <dgm:bulletEnabled val="1"/>
        </dgm:presLayoutVars>
      </dgm:prSet>
      <dgm:spPr/>
    </dgm:pt>
    <dgm:pt modelId="{37C2F1B5-9E4C-4B83-989F-68817EE1B489}" type="pres">
      <dgm:prSet presAssocID="{2897D14A-4E99-4F56-86BB-8D7628B2068F}" presName="aSpace" presStyleCnt="0"/>
      <dgm:spPr/>
    </dgm:pt>
    <dgm:pt modelId="{C58D41F7-3E2A-4C27-A4A4-255CB966F612}" type="pres">
      <dgm:prSet presAssocID="{5572ACE0-FACC-449A-8D4C-0095D59297E2}" presName="aNode" presStyleLbl="fgAcc1" presStyleIdx="1" presStyleCnt="7">
        <dgm:presLayoutVars>
          <dgm:bulletEnabled val="1"/>
        </dgm:presLayoutVars>
      </dgm:prSet>
      <dgm:spPr/>
    </dgm:pt>
    <dgm:pt modelId="{4E5A8506-89BB-4EF4-A60B-E78559B45C6F}" type="pres">
      <dgm:prSet presAssocID="{5572ACE0-FACC-449A-8D4C-0095D59297E2}" presName="aSpace" presStyleCnt="0"/>
      <dgm:spPr/>
    </dgm:pt>
    <dgm:pt modelId="{C4FDB702-F7A1-49C2-95DD-A33688D3B188}" type="pres">
      <dgm:prSet presAssocID="{929278CE-B8F9-48F8-BD2D-F7EF259EBE14}" presName="aNode" presStyleLbl="fgAcc1" presStyleIdx="2" presStyleCnt="7">
        <dgm:presLayoutVars>
          <dgm:bulletEnabled val="1"/>
        </dgm:presLayoutVars>
      </dgm:prSet>
      <dgm:spPr/>
    </dgm:pt>
    <dgm:pt modelId="{69C8B095-CA07-469E-89FC-ABF575CCA615}" type="pres">
      <dgm:prSet presAssocID="{929278CE-B8F9-48F8-BD2D-F7EF259EBE14}" presName="aSpace" presStyleCnt="0"/>
      <dgm:spPr/>
    </dgm:pt>
    <dgm:pt modelId="{B7344F02-04EE-4A6D-9F04-866438D312B0}" type="pres">
      <dgm:prSet presAssocID="{72A6D32F-79A9-4BAD-B8A9-E976ACFA85BE}" presName="aNode" presStyleLbl="fgAcc1" presStyleIdx="3" presStyleCnt="7">
        <dgm:presLayoutVars>
          <dgm:bulletEnabled val="1"/>
        </dgm:presLayoutVars>
      </dgm:prSet>
      <dgm:spPr/>
    </dgm:pt>
    <dgm:pt modelId="{86A83A72-868B-4256-B2EB-EDF257F4F5DC}" type="pres">
      <dgm:prSet presAssocID="{72A6D32F-79A9-4BAD-B8A9-E976ACFA85BE}" presName="aSpace" presStyleCnt="0"/>
      <dgm:spPr/>
    </dgm:pt>
    <dgm:pt modelId="{D9D0A4AB-E5D3-4BB0-B560-FA12F3A0D161}" type="pres">
      <dgm:prSet presAssocID="{CCF3177E-ECD5-495A-9264-176281D7334B}" presName="aNode" presStyleLbl="fgAcc1" presStyleIdx="4" presStyleCnt="7">
        <dgm:presLayoutVars>
          <dgm:bulletEnabled val="1"/>
        </dgm:presLayoutVars>
      </dgm:prSet>
      <dgm:spPr/>
    </dgm:pt>
    <dgm:pt modelId="{19C03042-BD73-44B1-B628-FA179DCF1F64}" type="pres">
      <dgm:prSet presAssocID="{CCF3177E-ECD5-495A-9264-176281D7334B}" presName="aSpace" presStyleCnt="0"/>
      <dgm:spPr/>
    </dgm:pt>
    <dgm:pt modelId="{2D8C2D22-0C9F-4024-8A4E-7E6D3F69D79E}" type="pres">
      <dgm:prSet presAssocID="{2B71D74A-8199-47E4-9EFD-BFD9FBA5A06C}" presName="aNode" presStyleLbl="fgAcc1" presStyleIdx="5" presStyleCnt="7">
        <dgm:presLayoutVars>
          <dgm:bulletEnabled val="1"/>
        </dgm:presLayoutVars>
      </dgm:prSet>
      <dgm:spPr/>
    </dgm:pt>
    <dgm:pt modelId="{DFC12486-5AC3-4521-8F29-5AE8EEED7A51}" type="pres">
      <dgm:prSet presAssocID="{2B71D74A-8199-47E4-9EFD-BFD9FBA5A06C}" presName="aSpace" presStyleCnt="0"/>
      <dgm:spPr/>
    </dgm:pt>
    <dgm:pt modelId="{FCB3278B-8B5E-4B30-8A68-E6452614EB12}" type="pres">
      <dgm:prSet presAssocID="{5252DD2B-8C1D-42D2-93F8-AC60FB04FC29}" presName="aNode" presStyleLbl="fgAcc1" presStyleIdx="6" presStyleCnt="7">
        <dgm:presLayoutVars>
          <dgm:bulletEnabled val="1"/>
        </dgm:presLayoutVars>
      </dgm:prSet>
      <dgm:spPr/>
    </dgm:pt>
    <dgm:pt modelId="{EA96F301-ABC0-4CF2-A230-719A4EDD393C}" type="pres">
      <dgm:prSet presAssocID="{5252DD2B-8C1D-42D2-93F8-AC60FB04FC29}" presName="aSpace" presStyleCnt="0"/>
      <dgm:spPr/>
    </dgm:pt>
  </dgm:ptLst>
  <dgm:cxnLst>
    <dgm:cxn modelId="{5A81FD00-67C5-4260-82DD-5CB38646C29B}" srcId="{95CB6360-909A-4C56-BBA0-823E3D7D76DD}" destId="{2B71D74A-8199-47E4-9EFD-BFD9FBA5A06C}" srcOrd="5" destOrd="0" parTransId="{29203A7E-EC38-4FD7-90BE-DC33530D3618}" sibTransId="{3E9D10B8-4B94-46DB-A7F5-CC7146AD806C}"/>
    <dgm:cxn modelId="{E95FD906-E1D6-4FD5-ACF4-18CA1A9E0F47}" srcId="{95CB6360-909A-4C56-BBA0-823E3D7D76DD}" destId="{72A6D32F-79A9-4BAD-B8A9-E976ACFA85BE}" srcOrd="3" destOrd="0" parTransId="{17ECCBC2-FEFB-44ED-ABE1-B6984DBBD812}" sibTransId="{6B8A625F-78ED-4279-955E-F6A4D7E2C02A}"/>
    <dgm:cxn modelId="{D6EC9923-5997-4659-AFA4-CB78609CAB4C}" type="presOf" srcId="{5252DD2B-8C1D-42D2-93F8-AC60FB04FC29}" destId="{FCB3278B-8B5E-4B30-8A68-E6452614EB12}" srcOrd="0" destOrd="0" presId="urn:microsoft.com/office/officeart/2005/8/layout/pyramid2"/>
    <dgm:cxn modelId="{002EAA37-BF54-4701-80F7-22B0A9B0D0C6}" type="presOf" srcId="{5572ACE0-FACC-449A-8D4C-0095D59297E2}" destId="{C58D41F7-3E2A-4C27-A4A4-255CB966F612}" srcOrd="0" destOrd="0" presId="urn:microsoft.com/office/officeart/2005/8/layout/pyramid2"/>
    <dgm:cxn modelId="{A424BD5B-76D8-4575-ABCE-4080610C77FE}" type="presOf" srcId="{2897D14A-4E99-4F56-86BB-8D7628B2068F}" destId="{F2B48731-C794-4710-BAF4-973474A7A474}" srcOrd="0" destOrd="0" presId="urn:microsoft.com/office/officeart/2005/8/layout/pyramid2"/>
    <dgm:cxn modelId="{DC70BC65-2629-4813-95B1-C50161EB0AE5}" type="presOf" srcId="{CCF3177E-ECD5-495A-9264-176281D7334B}" destId="{D9D0A4AB-E5D3-4BB0-B560-FA12F3A0D161}" srcOrd="0" destOrd="0" presId="urn:microsoft.com/office/officeart/2005/8/layout/pyramid2"/>
    <dgm:cxn modelId="{4E158E6E-10EF-4973-861F-98E4FB4A222F}" srcId="{95CB6360-909A-4C56-BBA0-823E3D7D76DD}" destId="{CCF3177E-ECD5-495A-9264-176281D7334B}" srcOrd="4" destOrd="0" parTransId="{4B0CCC22-C868-4E11-81D2-5209A9DB2398}" sibTransId="{13DAB689-4904-4C3E-B1D6-0A461307FE1C}"/>
    <dgm:cxn modelId="{DBCFE68B-83FE-4C16-BD6A-77607C360622}" srcId="{95CB6360-909A-4C56-BBA0-823E3D7D76DD}" destId="{929278CE-B8F9-48F8-BD2D-F7EF259EBE14}" srcOrd="2" destOrd="0" parTransId="{929A94D6-F72F-4F1E-B478-A17716594A0E}" sibTransId="{9350FA97-B179-4102-8B3D-39BEB2494872}"/>
    <dgm:cxn modelId="{3C6DE7B4-B89C-4E61-B213-3526317C7C89}" type="presOf" srcId="{929278CE-B8F9-48F8-BD2D-F7EF259EBE14}" destId="{C4FDB702-F7A1-49C2-95DD-A33688D3B188}" srcOrd="0" destOrd="0" presId="urn:microsoft.com/office/officeart/2005/8/layout/pyramid2"/>
    <dgm:cxn modelId="{14C3FDBA-A826-4DB2-AB6A-59CF734D1204}" srcId="{95CB6360-909A-4C56-BBA0-823E3D7D76DD}" destId="{2897D14A-4E99-4F56-86BB-8D7628B2068F}" srcOrd="0" destOrd="0" parTransId="{498C2ED5-E1E2-4128-A426-D1F7516EB8B8}" sibTransId="{6AA55F07-153F-4C9D-97F5-D0630E2F9441}"/>
    <dgm:cxn modelId="{468686C2-9D6C-4655-84F6-BDE55D0B471E}" srcId="{95CB6360-909A-4C56-BBA0-823E3D7D76DD}" destId="{5572ACE0-FACC-449A-8D4C-0095D59297E2}" srcOrd="1" destOrd="0" parTransId="{43FB8F46-086D-4252-A45E-100BCB469CBC}" sibTransId="{6C2E1042-F340-4BC6-90E5-0D635871078E}"/>
    <dgm:cxn modelId="{215851D4-F2D6-4556-96C7-B49C0344B807}" type="presOf" srcId="{2B71D74A-8199-47E4-9EFD-BFD9FBA5A06C}" destId="{2D8C2D22-0C9F-4024-8A4E-7E6D3F69D79E}" srcOrd="0" destOrd="0" presId="urn:microsoft.com/office/officeart/2005/8/layout/pyramid2"/>
    <dgm:cxn modelId="{7D97DCF4-D02A-4453-86D8-5DC1611CC444}" type="presOf" srcId="{72A6D32F-79A9-4BAD-B8A9-E976ACFA85BE}" destId="{B7344F02-04EE-4A6D-9F04-866438D312B0}" srcOrd="0" destOrd="0" presId="urn:microsoft.com/office/officeart/2005/8/layout/pyramid2"/>
    <dgm:cxn modelId="{2B0109FA-438C-4196-B228-9B224817A3E4}" srcId="{95CB6360-909A-4C56-BBA0-823E3D7D76DD}" destId="{5252DD2B-8C1D-42D2-93F8-AC60FB04FC29}" srcOrd="6" destOrd="0" parTransId="{0458BA04-67DB-4523-8FE4-32A86201CC00}" sibTransId="{0098E5E3-2FB2-4F44-9A56-BF889BE2B951}"/>
    <dgm:cxn modelId="{026903FD-FFDD-4F7D-B533-5C640EDFA6A2}" type="presOf" srcId="{95CB6360-909A-4C56-BBA0-823E3D7D76DD}" destId="{733B9423-B287-4EE2-8E45-8CC404D1B4F1}" srcOrd="0" destOrd="0" presId="urn:microsoft.com/office/officeart/2005/8/layout/pyramid2"/>
    <dgm:cxn modelId="{99511011-4B9D-4DB3-A12C-DE4355E13A22}" type="presParOf" srcId="{733B9423-B287-4EE2-8E45-8CC404D1B4F1}" destId="{FCB08049-0189-44B4-B30A-99863170F3E1}" srcOrd="0" destOrd="0" presId="urn:microsoft.com/office/officeart/2005/8/layout/pyramid2"/>
    <dgm:cxn modelId="{519171C8-64EF-4628-A186-36B0C81D4643}" type="presParOf" srcId="{733B9423-B287-4EE2-8E45-8CC404D1B4F1}" destId="{62340939-C707-4EAA-B8F8-CD62DB96C553}" srcOrd="1" destOrd="0" presId="urn:microsoft.com/office/officeart/2005/8/layout/pyramid2"/>
    <dgm:cxn modelId="{589681ED-7D5A-4F87-BE9D-EEB1C27A037A}" type="presParOf" srcId="{62340939-C707-4EAA-B8F8-CD62DB96C553}" destId="{F2B48731-C794-4710-BAF4-973474A7A474}" srcOrd="0" destOrd="0" presId="urn:microsoft.com/office/officeart/2005/8/layout/pyramid2"/>
    <dgm:cxn modelId="{1CE5856E-3EC8-4190-A697-5C00979BB411}" type="presParOf" srcId="{62340939-C707-4EAA-B8F8-CD62DB96C553}" destId="{37C2F1B5-9E4C-4B83-989F-68817EE1B489}" srcOrd="1" destOrd="0" presId="urn:microsoft.com/office/officeart/2005/8/layout/pyramid2"/>
    <dgm:cxn modelId="{80A80049-E0B6-4801-B984-DC80D568ABA9}" type="presParOf" srcId="{62340939-C707-4EAA-B8F8-CD62DB96C553}" destId="{C58D41F7-3E2A-4C27-A4A4-255CB966F612}" srcOrd="2" destOrd="0" presId="urn:microsoft.com/office/officeart/2005/8/layout/pyramid2"/>
    <dgm:cxn modelId="{A84C3B99-4CDC-4194-8EDD-5D61DCCBF6F1}" type="presParOf" srcId="{62340939-C707-4EAA-B8F8-CD62DB96C553}" destId="{4E5A8506-89BB-4EF4-A60B-E78559B45C6F}" srcOrd="3" destOrd="0" presId="urn:microsoft.com/office/officeart/2005/8/layout/pyramid2"/>
    <dgm:cxn modelId="{C3671B1C-57AD-4A50-9AFC-FFDDA97B66A7}" type="presParOf" srcId="{62340939-C707-4EAA-B8F8-CD62DB96C553}" destId="{C4FDB702-F7A1-49C2-95DD-A33688D3B188}" srcOrd="4" destOrd="0" presId="urn:microsoft.com/office/officeart/2005/8/layout/pyramid2"/>
    <dgm:cxn modelId="{55EC8320-2BC4-4A8D-8A77-34B116A12C1B}" type="presParOf" srcId="{62340939-C707-4EAA-B8F8-CD62DB96C553}" destId="{69C8B095-CA07-469E-89FC-ABF575CCA615}" srcOrd="5" destOrd="0" presId="urn:microsoft.com/office/officeart/2005/8/layout/pyramid2"/>
    <dgm:cxn modelId="{E06A47BA-8735-4448-9391-C43EB6AA0C47}" type="presParOf" srcId="{62340939-C707-4EAA-B8F8-CD62DB96C553}" destId="{B7344F02-04EE-4A6D-9F04-866438D312B0}" srcOrd="6" destOrd="0" presId="urn:microsoft.com/office/officeart/2005/8/layout/pyramid2"/>
    <dgm:cxn modelId="{A8A306CB-D31B-4940-8BEF-84B284693EF6}" type="presParOf" srcId="{62340939-C707-4EAA-B8F8-CD62DB96C553}" destId="{86A83A72-868B-4256-B2EB-EDF257F4F5DC}" srcOrd="7" destOrd="0" presId="urn:microsoft.com/office/officeart/2005/8/layout/pyramid2"/>
    <dgm:cxn modelId="{47C5186E-8D79-499D-A3B7-101AEA493D15}" type="presParOf" srcId="{62340939-C707-4EAA-B8F8-CD62DB96C553}" destId="{D9D0A4AB-E5D3-4BB0-B560-FA12F3A0D161}" srcOrd="8" destOrd="0" presId="urn:microsoft.com/office/officeart/2005/8/layout/pyramid2"/>
    <dgm:cxn modelId="{49ED89A2-CF70-4807-87B9-B76787423D3A}" type="presParOf" srcId="{62340939-C707-4EAA-B8F8-CD62DB96C553}" destId="{19C03042-BD73-44B1-B628-FA179DCF1F64}" srcOrd="9" destOrd="0" presId="urn:microsoft.com/office/officeart/2005/8/layout/pyramid2"/>
    <dgm:cxn modelId="{70DA180C-B123-4EE0-8376-4E5B89EDDF44}" type="presParOf" srcId="{62340939-C707-4EAA-B8F8-CD62DB96C553}" destId="{2D8C2D22-0C9F-4024-8A4E-7E6D3F69D79E}" srcOrd="10" destOrd="0" presId="urn:microsoft.com/office/officeart/2005/8/layout/pyramid2"/>
    <dgm:cxn modelId="{0E40CAD3-FB11-414D-BA42-DA99EF0F282D}" type="presParOf" srcId="{62340939-C707-4EAA-B8F8-CD62DB96C553}" destId="{DFC12486-5AC3-4521-8F29-5AE8EEED7A51}" srcOrd="11" destOrd="0" presId="urn:microsoft.com/office/officeart/2005/8/layout/pyramid2"/>
    <dgm:cxn modelId="{2C912243-EC7F-4436-AA12-74CA0504EB04}" type="presParOf" srcId="{62340939-C707-4EAA-B8F8-CD62DB96C553}" destId="{FCB3278B-8B5E-4B30-8A68-E6452614EB12}" srcOrd="12" destOrd="0" presId="urn:microsoft.com/office/officeart/2005/8/layout/pyramid2"/>
    <dgm:cxn modelId="{B13A703D-63E7-4E96-A58B-0CDB6B26DC33}" type="presParOf" srcId="{62340939-C707-4EAA-B8F8-CD62DB96C553}" destId="{EA96F301-ABC0-4CF2-A230-719A4EDD393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35601-732F-498B-A6C2-F544EB863CB5}" type="doc">
      <dgm:prSet loTypeId="urn:microsoft.com/office/officeart/2005/8/layout/process1" loCatId="process" qsTypeId="urn:microsoft.com/office/officeart/2005/8/quickstyle/3d5" qsCatId="3D" csTypeId="urn:microsoft.com/office/officeart/2005/8/colors/accent4_5" csCatId="accent4" phldr="1"/>
      <dgm:spPr/>
    </dgm:pt>
    <dgm:pt modelId="{97261DA7-5D56-4E6D-8C2E-3C4A60257519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소재 발굴과 결정</a:t>
          </a:r>
        </a:p>
      </dgm:t>
    </dgm:pt>
    <dgm:pt modelId="{6776152F-C411-48EB-834A-BCF27F396132}" type="parTrans" cxnId="{B16D0A87-0F17-4A6E-A2C6-6B40352F7877}">
      <dgm:prSet/>
      <dgm:spPr/>
      <dgm:t>
        <a:bodyPr/>
        <a:lstStyle/>
        <a:p>
          <a:pPr latinLnBrk="1"/>
          <a:endParaRPr lang="ko-KR" altLang="en-US"/>
        </a:p>
      </dgm:t>
    </dgm:pt>
    <dgm:pt modelId="{17BFB19E-1231-47B6-8BBA-E97000694F05}" type="sibTrans" cxnId="{B16D0A87-0F17-4A6E-A2C6-6B40352F7877}">
      <dgm:prSet/>
      <dgm:spPr/>
      <dgm:t>
        <a:bodyPr/>
        <a:lstStyle/>
        <a:p>
          <a:pPr latinLnBrk="1"/>
          <a:endParaRPr lang="ko-KR" altLang="en-US"/>
        </a:p>
      </dgm:t>
    </dgm:pt>
    <dgm:pt modelId="{E494C9BD-F781-47ED-A041-FE5C05421F1C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주제결정</a:t>
          </a:r>
          <a:endParaRPr lang="en-US" altLang="ko-KR" sz="2000" b="1" dirty="0">
            <a:latin typeface="맑은 고딕" pitchFamily="50" charset="-127"/>
            <a:ea typeface="맑은 고딕" pitchFamily="50" charset="-127"/>
          </a:endParaRPr>
        </a:p>
      </dgm:t>
    </dgm:pt>
    <dgm:pt modelId="{5015C65B-A405-48C0-9116-BFE6D19B515C}" type="parTrans" cxnId="{CEE3C200-1D1B-43ED-9794-6F995EBD3FC1}">
      <dgm:prSet/>
      <dgm:spPr/>
      <dgm:t>
        <a:bodyPr/>
        <a:lstStyle/>
        <a:p>
          <a:pPr latinLnBrk="1"/>
          <a:endParaRPr lang="ko-KR" altLang="en-US"/>
        </a:p>
      </dgm:t>
    </dgm:pt>
    <dgm:pt modelId="{2263F087-10F1-4B11-BA88-716B5AE6591D}" type="sibTrans" cxnId="{CEE3C200-1D1B-43ED-9794-6F995EBD3FC1}">
      <dgm:prSet/>
      <dgm:spPr/>
      <dgm:t>
        <a:bodyPr/>
        <a:lstStyle/>
        <a:p>
          <a:pPr latinLnBrk="1"/>
          <a:endParaRPr lang="ko-KR" altLang="en-US"/>
        </a:p>
      </dgm:t>
    </dgm:pt>
    <dgm:pt modelId="{1ECD81C2-AFC2-4F36-90B0-38040A17827D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rPr>
            <a:t>토론자결정</a:t>
          </a:r>
        </a:p>
      </dgm:t>
    </dgm:pt>
    <dgm:pt modelId="{E57ACC9E-D3C5-47B4-B3A2-A68DA7F0051D}" type="parTrans" cxnId="{AED30D3E-F766-4D35-A67F-ABFC929EFE48}">
      <dgm:prSet/>
      <dgm:spPr/>
      <dgm:t>
        <a:bodyPr/>
        <a:lstStyle/>
        <a:p>
          <a:pPr latinLnBrk="1"/>
          <a:endParaRPr lang="ko-KR" altLang="en-US"/>
        </a:p>
      </dgm:t>
    </dgm:pt>
    <dgm:pt modelId="{D04EE4BC-ED32-4360-90A1-EE2806D84A90}" type="sibTrans" cxnId="{AED30D3E-F766-4D35-A67F-ABFC929EFE48}">
      <dgm:prSet/>
      <dgm:spPr/>
      <dgm:t>
        <a:bodyPr/>
        <a:lstStyle/>
        <a:p>
          <a:pPr latinLnBrk="1"/>
          <a:endParaRPr lang="ko-KR" altLang="en-US"/>
        </a:p>
      </dgm:t>
    </dgm:pt>
    <dgm:pt modelId="{35D9CF13-2824-4AFE-BDA2-E442B14AD84D}">
      <dgm:prSet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원고 완성</a:t>
          </a:r>
        </a:p>
      </dgm:t>
    </dgm:pt>
    <dgm:pt modelId="{FBFE4654-56D7-42D8-AC2A-6779A4760ADA}" type="parTrans" cxnId="{4D180B96-88E6-420E-991A-DDBDC9588B98}">
      <dgm:prSet/>
      <dgm:spPr/>
      <dgm:t>
        <a:bodyPr/>
        <a:lstStyle/>
        <a:p>
          <a:pPr latinLnBrk="1"/>
          <a:endParaRPr lang="ko-KR" altLang="en-US"/>
        </a:p>
      </dgm:t>
    </dgm:pt>
    <dgm:pt modelId="{9EC633AF-54F3-4484-907B-C459DC176463}" type="sibTrans" cxnId="{4D180B96-88E6-420E-991A-DDBDC9588B98}">
      <dgm:prSet/>
      <dgm:spPr/>
      <dgm:t>
        <a:bodyPr/>
        <a:lstStyle/>
        <a:p>
          <a:pPr latinLnBrk="1"/>
          <a:endParaRPr lang="ko-KR" altLang="en-US"/>
        </a:p>
      </dgm:t>
    </dgm:pt>
    <dgm:pt modelId="{0882AFCB-73ED-41D6-9F8C-6D8D77141700}" type="pres">
      <dgm:prSet presAssocID="{01C35601-732F-498B-A6C2-F544EB863CB5}" presName="Name0" presStyleCnt="0">
        <dgm:presLayoutVars>
          <dgm:dir/>
          <dgm:resizeHandles val="exact"/>
        </dgm:presLayoutVars>
      </dgm:prSet>
      <dgm:spPr/>
    </dgm:pt>
    <dgm:pt modelId="{0A33751E-0637-49ED-9DDC-DAAFE6ED8A3B}" type="pres">
      <dgm:prSet presAssocID="{97261DA7-5D56-4E6D-8C2E-3C4A60257519}" presName="node" presStyleLbl="node1" presStyleIdx="0" presStyleCnt="4" custLinFactNeighborX="10244" custLinFactNeighborY="4438">
        <dgm:presLayoutVars>
          <dgm:bulletEnabled val="1"/>
        </dgm:presLayoutVars>
      </dgm:prSet>
      <dgm:spPr/>
    </dgm:pt>
    <dgm:pt modelId="{D26FF808-FCB8-476E-B519-B44A97FCA459}" type="pres">
      <dgm:prSet presAssocID="{17BFB19E-1231-47B6-8BBA-E97000694F05}" presName="sibTrans" presStyleLbl="sibTrans2D1" presStyleIdx="0" presStyleCnt="3"/>
      <dgm:spPr/>
    </dgm:pt>
    <dgm:pt modelId="{FD988ED2-84A0-4F93-B17C-2DF2EEAA8C53}" type="pres">
      <dgm:prSet presAssocID="{17BFB19E-1231-47B6-8BBA-E97000694F05}" presName="connectorText" presStyleLbl="sibTrans2D1" presStyleIdx="0" presStyleCnt="3"/>
      <dgm:spPr/>
    </dgm:pt>
    <dgm:pt modelId="{2A756FFD-A3C5-46FD-96A7-C29991CE5D4F}" type="pres">
      <dgm:prSet presAssocID="{E494C9BD-F781-47ED-A041-FE5C05421F1C}" presName="node" presStyleLbl="node1" presStyleIdx="1" presStyleCnt="4">
        <dgm:presLayoutVars>
          <dgm:bulletEnabled val="1"/>
        </dgm:presLayoutVars>
      </dgm:prSet>
      <dgm:spPr/>
    </dgm:pt>
    <dgm:pt modelId="{3F0EB9D9-64A0-4681-9038-2BA874263D02}" type="pres">
      <dgm:prSet presAssocID="{2263F087-10F1-4B11-BA88-716B5AE6591D}" presName="sibTrans" presStyleLbl="sibTrans2D1" presStyleIdx="1" presStyleCnt="3"/>
      <dgm:spPr/>
    </dgm:pt>
    <dgm:pt modelId="{F7D9CAF7-7596-46B0-B155-027B656A5EA8}" type="pres">
      <dgm:prSet presAssocID="{2263F087-10F1-4B11-BA88-716B5AE6591D}" presName="connectorText" presStyleLbl="sibTrans2D1" presStyleIdx="1" presStyleCnt="3"/>
      <dgm:spPr/>
    </dgm:pt>
    <dgm:pt modelId="{581EEEBD-4212-470F-83F6-E626D672A54E}" type="pres">
      <dgm:prSet presAssocID="{1ECD81C2-AFC2-4F36-90B0-38040A17827D}" presName="node" presStyleLbl="node1" presStyleIdx="2" presStyleCnt="4">
        <dgm:presLayoutVars>
          <dgm:bulletEnabled val="1"/>
        </dgm:presLayoutVars>
      </dgm:prSet>
      <dgm:spPr/>
    </dgm:pt>
    <dgm:pt modelId="{6CA17133-F6B4-4762-B3A8-144909C88B7D}" type="pres">
      <dgm:prSet presAssocID="{D04EE4BC-ED32-4360-90A1-EE2806D84A90}" presName="sibTrans" presStyleLbl="sibTrans2D1" presStyleIdx="2" presStyleCnt="3"/>
      <dgm:spPr/>
    </dgm:pt>
    <dgm:pt modelId="{BDB5D40A-C95B-4101-B7A9-8E6127020D39}" type="pres">
      <dgm:prSet presAssocID="{D04EE4BC-ED32-4360-90A1-EE2806D84A90}" presName="connectorText" presStyleLbl="sibTrans2D1" presStyleIdx="2" presStyleCnt="3"/>
      <dgm:spPr/>
    </dgm:pt>
    <dgm:pt modelId="{47364466-ABE8-42B9-9C6B-4288925FF176}" type="pres">
      <dgm:prSet presAssocID="{35D9CF13-2824-4AFE-BDA2-E442B14AD84D}" presName="node" presStyleLbl="node1" presStyleIdx="3" presStyleCnt="4">
        <dgm:presLayoutVars>
          <dgm:bulletEnabled val="1"/>
        </dgm:presLayoutVars>
      </dgm:prSet>
      <dgm:spPr/>
    </dgm:pt>
  </dgm:ptLst>
  <dgm:cxnLst>
    <dgm:cxn modelId="{CEE3C200-1D1B-43ED-9794-6F995EBD3FC1}" srcId="{01C35601-732F-498B-A6C2-F544EB863CB5}" destId="{E494C9BD-F781-47ED-A041-FE5C05421F1C}" srcOrd="1" destOrd="0" parTransId="{5015C65B-A405-48C0-9116-BFE6D19B515C}" sibTransId="{2263F087-10F1-4B11-BA88-716B5AE6591D}"/>
    <dgm:cxn modelId="{AED30D3E-F766-4D35-A67F-ABFC929EFE48}" srcId="{01C35601-732F-498B-A6C2-F544EB863CB5}" destId="{1ECD81C2-AFC2-4F36-90B0-38040A17827D}" srcOrd="2" destOrd="0" parTransId="{E57ACC9E-D3C5-47B4-B3A2-A68DA7F0051D}" sibTransId="{D04EE4BC-ED32-4360-90A1-EE2806D84A90}"/>
    <dgm:cxn modelId="{61B0F961-4056-406C-9FB2-E2BAD0BEE551}" type="presOf" srcId="{1ECD81C2-AFC2-4F36-90B0-38040A17827D}" destId="{581EEEBD-4212-470F-83F6-E626D672A54E}" srcOrd="0" destOrd="0" presId="urn:microsoft.com/office/officeart/2005/8/layout/process1"/>
    <dgm:cxn modelId="{7463DD48-434B-4BF4-BE34-5D3BC5C0169F}" type="presOf" srcId="{2263F087-10F1-4B11-BA88-716B5AE6591D}" destId="{3F0EB9D9-64A0-4681-9038-2BA874263D02}" srcOrd="0" destOrd="0" presId="urn:microsoft.com/office/officeart/2005/8/layout/process1"/>
    <dgm:cxn modelId="{DDE9416A-D366-4F23-8DB1-79C87966B577}" type="presOf" srcId="{97261DA7-5D56-4E6D-8C2E-3C4A60257519}" destId="{0A33751E-0637-49ED-9DDC-DAAFE6ED8A3B}" srcOrd="0" destOrd="0" presId="urn:microsoft.com/office/officeart/2005/8/layout/process1"/>
    <dgm:cxn modelId="{A98C4C7B-82A7-477B-90E6-6486E8F5902C}" type="presOf" srcId="{E494C9BD-F781-47ED-A041-FE5C05421F1C}" destId="{2A756FFD-A3C5-46FD-96A7-C29991CE5D4F}" srcOrd="0" destOrd="0" presId="urn:microsoft.com/office/officeart/2005/8/layout/process1"/>
    <dgm:cxn modelId="{B16D0A87-0F17-4A6E-A2C6-6B40352F7877}" srcId="{01C35601-732F-498B-A6C2-F544EB863CB5}" destId="{97261DA7-5D56-4E6D-8C2E-3C4A60257519}" srcOrd="0" destOrd="0" parTransId="{6776152F-C411-48EB-834A-BCF27F396132}" sibTransId="{17BFB19E-1231-47B6-8BBA-E97000694F05}"/>
    <dgm:cxn modelId="{2B0F2E8C-48CB-45E3-A7D0-1363E6A93B57}" type="presOf" srcId="{17BFB19E-1231-47B6-8BBA-E97000694F05}" destId="{D26FF808-FCB8-476E-B519-B44A97FCA459}" srcOrd="0" destOrd="0" presId="urn:microsoft.com/office/officeart/2005/8/layout/process1"/>
    <dgm:cxn modelId="{4D180B96-88E6-420E-991A-DDBDC9588B98}" srcId="{01C35601-732F-498B-A6C2-F544EB863CB5}" destId="{35D9CF13-2824-4AFE-BDA2-E442B14AD84D}" srcOrd="3" destOrd="0" parTransId="{FBFE4654-56D7-42D8-AC2A-6779A4760ADA}" sibTransId="{9EC633AF-54F3-4484-907B-C459DC176463}"/>
    <dgm:cxn modelId="{A552D99D-D694-4D45-AB99-C94E5E8A1D67}" type="presOf" srcId="{D04EE4BC-ED32-4360-90A1-EE2806D84A90}" destId="{6CA17133-F6B4-4762-B3A8-144909C88B7D}" srcOrd="0" destOrd="0" presId="urn:microsoft.com/office/officeart/2005/8/layout/process1"/>
    <dgm:cxn modelId="{2A53E9AE-A05E-45BD-B65B-D0458C2A2B2F}" type="presOf" srcId="{01C35601-732F-498B-A6C2-F544EB863CB5}" destId="{0882AFCB-73ED-41D6-9F8C-6D8D77141700}" srcOrd="0" destOrd="0" presId="urn:microsoft.com/office/officeart/2005/8/layout/process1"/>
    <dgm:cxn modelId="{179C0FC9-4582-4710-9758-C83CD97BD91B}" type="presOf" srcId="{2263F087-10F1-4B11-BA88-716B5AE6591D}" destId="{F7D9CAF7-7596-46B0-B155-027B656A5EA8}" srcOrd="1" destOrd="0" presId="urn:microsoft.com/office/officeart/2005/8/layout/process1"/>
    <dgm:cxn modelId="{98662FC9-1DBC-42A1-AA8F-7DC38E8FA46A}" type="presOf" srcId="{17BFB19E-1231-47B6-8BBA-E97000694F05}" destId="{FD988ED2-84A0-4F93-B17C-2DF2EEAA8C53}" srcOrd="1" destOrd="0" presId="urn:microsoft.com/office/officeart/2005/8/layout/process1"/>
    <dgm:cxn modelId="{441440DD-3D1E-4F3C-B348-511799DC3FE8}" type="presOf" srcId="{D04EE4BC-ED32-4360-90A1-EE2806D84A90}" destId="{BDB5D40A-C95B-4101-B7A9-8E6127020D39}" srcOrd="1" destOrd="0" presId="urn:microsoft.com/office/officeart/2005/8/layout/process1"/>
    <dgm:cxn modelId="{F2363EEC-381B-46AA-B393-BDBCC254CE67}" type="presOf" srcId="{35D9CF13-2824-4AFE-BDA2-E442B14AD84D}" destId="{47364466-ABE8-42B9-9C6B-4288925FF176}" srcOrd="0" destOrd="0" presId="urn:microsoft.com/office/officeart/2005/8/layout/process1"/>
    <dgm:cxn modelId="{5627385F-650A-4429-A758-07640CCCA525}" type="presParOf" srcId="{0882AFCB-73ED-41D6-9F8C-6D8D77141700}" destId="{0A33751E-0637-49ED-9DDC-DAAFE6ED8A3B}" srcOrd="0" destOrd="0" presId="urn:microsoft.com/office/officeart/2005/8/layout/process1"/>
    <dgm:cxn modelId="{2DD5D812-26B7-4F98-8E31-D0850DB4713F}" type="presParOf" srcId="{0882AFCB-73ED-41D6-9F8C-6D8D77141700}" destId="{D26FF808-FCB8-476E-B519-B44A97FCA459}" srcOrd="1" destOrd="0" presId="urn:microsoft.com/office/officeart/2005/8/layout/process1"/>
    <dgm:cxn modelId="{85C24B67-A556-420E-A2F9-97BD4BBA89A2}" type="presParOf" srcId="{D26FF808-FCB8-476E-B519-B44A97FCA459}" destId="{FD988ED2-84A0-4F93-B17C-2DF2EEAA8C53}" srcOrd="0" destOrd="0" presId="urn:microsoft.com/office/officeart/2005/8/layout/process1"/>
    <dgm:cxn modelId="{15BD8813-A0D4-4DBB-904A-B63BCC4D5D8C}" type="presParOf" srcId="{0882AFCB-73ED-41D6-9F8C-6D8D77141700}" destId="{2A756FFD-A3C5-46FD-96A7-C29991CE5D4F}" srcOrd="2" destOrd="0" presId="urn:microsoft.com/office/officeart/2005/8/layout/process1"/>
    <dgm:cxn modelId="{07F3EDAD-8356-4852-BD50-4A3902DE164B}" type="presParOf" srcId="{0882AFCB-73ED-41D6-9F8C-6D8D77141700}" destId="{3F0EB9D9-64A0-4681-9038-2BA874263D02}" srcOrd="3" destOrd="0" presId="urn:microsoft.com/office/officeart/2005/8/layout/process1"/>
    <dgm:cxn modelId="{65061F0D-0FAA-4E16-B104-150F0BC099A7}" type="presParOf" srcId="{3F0EB9D9-64A0-4681-9038-2BA874263D02}" destId="{F7D9CAF7-7596-46B0-B155-027B656A5EA8}" srcOrd="0" destOrd="0" presId="urn:microsoft.com/office/officeart/2005/8/layout/process1"/>
    <dgm:cxn modelId="{99081591-20F6-4A1B-A55D-7AFF8AA38E6B}" type="presParOf" srcId="{0882AFCB-73ED-41D6-9F8C-6D8D77141700}" destId="{581EEEBD-4212-470F-83F6-E626D672A54E}" srcOrd="4" destOrd="0" presId="urn:microsoft.com/office/officeart/2005/8/layout/process1"/>
    <dgm:cxn modelId="{046C8107-59CD-4618-A7FF-67CF07704818}" type="presParOf" srcId="{0882AFCB-73ED-41D6-9F8C-6D8D77141700}" destId="{6CA17133-F6B4-4762-B3A8-144909C88B7D}" srcOrd="5" destOrd="0" presId="urn:microsoft.com/office/officeart/2005/8/layout/process1"/>
    <dgm:cxn modelId="{B5B41C4E-C9E2-4F9B-AAAA-87E8E7BAB9E2}" type="presParOf" srcId="{6CA17133-F6B4-4762-B3A8-144909C88B7D}" destId="{BDB5D40A-C95B-4101-B7A9-8E6127020D39}" srcOrd="0" destOrd="0" presId="urn:microsoft.com/office/officeart/2005/8/layout/process1"/>
    <dgm:cxn modelId="{70A4059D-11CC-485B-9621-951FE0662375}" type="presParOf" srcId="{0882AFCB-73ED-41D6-9F8C-6D8D77141700}" destId="{47364466-ABE8-42B9-9C6B-4288925FF1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4F2BA-A6CD-4F51-B61E-9DD2989A7B68}" type="doc">
      <dgm:prSet loTypeId="urn:microsoft.com/office/officeart/2005/8/layout/hChevron3" loCatId="process" qsTypeId="urn:microsoft.com/office/officeart/2005/8/quickstyle/3d5" qsCatId="3D" csTypeId="urn:microsoft.com/office/officeart/2005/8/colors/colorful4" csCatId="colorful" phldr="1"/>
      <dgm:spPr/>
    </dgm:pt>
    <dgm:pt modelId="{8A43BEAB-D13A-43F4-B36F-C03D8E5F5FF5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latin typeface="맑은 고딕" pitchFamily="50" charset="-127"/>
              <a:ea typeface="맑은 고딕" pitchFamily="50" charset="-127"/>
            </a:rPr>
            <a:t>토론자 추천</a:t>
          </a:r>
        </a:p>
      </dgm:t>
    </dgm:pt>
    <dgm:pt modelId="{355C5ACB-A35C-4F3A-B80B-E294ADDDCD29}" type="parTrans" cxnId="{B32EC096-57DD-4446-B923-44754F1C0038}">
      <dgm:prSet/>
      <dgm:spPr/>
      <dgm:t>
        <a:bodyPr/>
        <a:lstStyle/>
        <a:p>
          <a:pPr latinLnBrk="1"/>
          <a:endParaRPr lang="ko-KR" altLang="en-US"/>
        </a:p>
      </dgm:t>
    </dgm:pt>
    <dgm:pt modelId="{C2BF171C-E979-49DB-BBFD-65861AC376F5}" type="sibTrans" cxnId="{B32EC096-57DD-4446-B923-44754F1C0038}">
      <dgm:prSet/>
      <dgm:spPr/>
      <dgm:t>
        <a:bodyPr/>
        <a:lstStyle/>
        <a:p>
          <a:pPr latinLnBrk="1"/>
          <a:endParaRPr lang="ko-KR" altLang="en-US"/>
        </a:p>
      </dgm:t>
    </dgm:pt>
    <dgm:pt modelId="{2D91AD0D-C4DB-41E5-B33D-D5B033B85162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latin typeface="맑은 고딕" pitchFamily="50" charset="-127"/>
              <a:ea typeface="맑은 고딕" pitchFamily="50" charset="-127"/>
            </a:rPr>
            <a:t>토론자 탐색</a:t>
          </a:r>
        </a:p>
      </dgm:t>
    </dgm:pt>
    <dgm:pt modelId="{CFFC9CA3-6178-49A9-8757-A9F85F23C398}" type="parTrans" cxnId="{C284693D-0E86-4633-9CF5-036CCF899C84}">
      <dgm:prSet/>
      <dgm:spPr/>
      <dgm:t>
        <a:bodyPr/>
        <a:lstStyle/>
        <a:p>
          <a:pPr latinLnBrk="1"/>
          <a:endParaRPr lang="ko-KR" altLang="en-US"/>
        </a:p>
      </dgm:t>
    </dgm:pt>
    <dgm:pt modelId="{AD9B6A17-41E2-4244-94F3-ED7E1119EC2A}" type="sibTrans" cxnId="{C284693D-0E86-4633-9CF5-036CCF899C84}">
      <dgm:prSet/>
      <dgm:spPr/>
      <dgm:t>
        <a:bodyPr/>
        <a:lstStyle/>
        <a:p>
          <a:pPr latinLnBrk="1"/>
          <a:endParaRPr lang="ko-KR" altLang="en-US"/>
        </a:p>
      </dgm:t>
    </dgm:pt>
    <dgm:pt modelId="{8B37B261-ECF4-4F41-9AF8-D1AA18C36B67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latin typeface="맑은 고딕" pitchFamily="50" charset="-127"/>
              <a:ea typeface="맑은 고딕" pitchFamily="50" charset="-127"/>
            </a:rPr>
            <a:t>토론자 섭외</a:t>
          </a:r>
        </a:p>
      </dgm:t>
    </dgm:pt>
    <dgm:pt modelId="{4AAC7662-F4F0-4BF8-97E8-B29E9D96B2C9}" type="parTrans" cxnId="{5231903D-00CB-45A8-BD1B-C68B6F8232CC}">
      <dgm:prSet/>
      <dgm:spPr/>
      <dgm:t>
        <a:bodyPr/>
        <a:lstStyle/>
        <a:p>
          <a:pPr latinLnBrk="1"/>
          <a:endParaRPr lang="ko-KR" altLang="en-US"/>
        </a:p>
      </dgm:t>
    </dgm:pt>
    <dgm:pt modelId="{01E2F3E6-1AB4-4454-BFE9-F3D0D00C743A}" type="sibTrans" cxnId="{5231903D-00CB-45A8-BD1B-C68B6F8232CC}">
      <dgm:prSet/>
      <dgm:spPr/>
      <dgm:t>
        <a:bodyPr/>
        <a:lstStyle/>
        <a:p>
          <a:pPr latinLnBrk="1"/>
          <a:endParaRPr lang="ko-KR" altLang="en-US"/>
        </a:p>
      </dgm:t>
    </dgm:pt>
    <dgm:pt modelId="{5AA17E93-7146-4235-9F11-7208BE142EA1}" type="pres">
      <dgm:prSet presAssocID="{3234F2BA-A6CD-4F51-B61E-9DD2989A7B68}" presName="Name0" presStyleCnt="0">
        <dgm:presLayoutVars>
          <dgm:dir/>
          <dgm:resizeHandles val="exact"/>
        </dgm:presLayoutVars>
      </dgm:prSet>
      <dgm:spPr/>
    </dgm:pt>
    <dgm:pt modelId="{ACABC72F-0BB7-450A-BA24-4B52E54D275A}" type="pres">
      <dgm:prSet presAssocID="{8A43BEAB-D13A-43F4-B36F-C03D8E5F5FF5}" presName="parTxOnly" presStyleLbl="node1" presStyleIdx="0" presStyleCnt="3">
        <dgm:presLayoutVars>
          <dgm:bulletEnabled val="1"/>
        </dgm:presLayoutVars>
      </dgm:prSet>
      <dgm:spPr/>
    </dgm:pt>
    <dgm:pt modelId="{4AD7BD65-4207-4027-B248-2C54EF123522}" type="pres">
      <dgm:prSet presAssocID="{C2BF171C-E979-49DB-BBFD-65861AC376F5}" presName="parSpace" presStyleCnt="0"/>
      <dgm:spPr/>
    </dgm:pt>
    <dgm:pt modelId="{C61BA170-2DB7-4CCB-AC65-227E93826B32}" type="pres">
      <dgm:prSet presAssocID="{2D91AD0D-C4DB-41E5-B33D-D5B033B85162}" presName="parTxOnly" presStyleLbl="node1" presStyleIdx="1" presStyleCnt="3">
        <dgm:presLayoutVars>
          <dgm:bulletEnabled val="1"/>
        </dgm:presLayoutVars>
      </dgm:prSet>
      <dgm:spPr/>
    </dgm:pt>
    <dgm:pt modelId="{118AAB71-8C95-4B7E-8B27-2EF8F46607C2}" type="pres">
      <dgm:prSet presAssocID="{AD9B6A17-41E2-4244-94F3-ED7E1119EC2A}" presName="parSpace" presStyleCnt="0"/>
      <dgm:spPr/>
    </dgm:pt>
    <dgm:pt modelId="{D6858F60-D40E-414C-B634-E1523B782041}" type="pres">
      <dgm:prSet presAssocID="{8B37B261-ECF4-4F41-9AF8-D1AA18C36B67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284693D-0E86-4633-9CF5-036CCF899C84}" srcId="{3234F2BA-A6CD-4F51-B61E-9DD2989A7B68}" destId="{2D91AD0D-C4DB-41E5-B33D-D5B033B85162}" srcOrd="1" destOrd="0" parTransId="{CFFC9CA3-6178-49A9-8757-A9F85F23C398}" sibTransId="{AD9B6A17-41E2-4244-94F3-ED7E1119EC2A}"/>
    <dgm:cxn modelId="{5231903D-00CB-45A8-BD1B-C68B6F8232CC}" srcId="{3234F2BA-A6CD-4F51-B61E-9DD2989A7B68}" destId="{8B37B261-ECF4-4F41-9AF8-D1AA18C36B67}" srcOrd="2" destOrd="0" parTransId="{4AAC7662-F4F0-4BF8-97E8-B29E9D96B2C9}" sibTransId="{01E2F3E6-1AB4-4454-BFE9-F3D0D00C743A}"/>
    <dgm:cxn modelId="{5A989C5F-475F-418F-B517-C79E678EE2F9}" type="presOf" srcId="{2D91AD0D-C4DB-41E5-B33D-D5B033B85162}" destId="{C61BA170-2DB7-4CCB-AC65-227E93826B32}" srcOrd="0" destOrd="0" presId="urn:microsoft.com/office/officeart/2005/8/layout/hChevron3"/>
    <dgm:cxn modelId="{1A384472-B5FB-431A-BF05-417B7F3CD310}" type="presOf" srcId="{8A43BEAB-D13A-43F4-B36F-C03D8E5F5FF5}" destId="{ACABC72F-0BB7-450A-BA24-4B52E54D275A}" srcOrd="0" destOrd="0" presId="urn:microsoft.com/office/officeart/2005/8/layout/hChevron3"/>
    <dgm:cxn modelId="{B32EC096-57DD-4446-B923-44754F1C0038}" srcId="{3234F2BA-A6CD-4F51-B61E-9DD2989A7B68}" destId="{8A43BEAB-D13A-43F4-B36F-C03D8E5F5FF5}" srcOrd="0" destOrd="0" parTransId="{355C5ACB-A35C-4F3A-B80B-E294ADDDCD29}" sibTransId="{C2BF171C-E979-49DB-BBFD-65861AC376F5}"/>
    <dgm:cxn modelId="{5285C1ED-A67E-4BE2-92D9-BFCB2E7C3C3D}" type="presOf" srcId="{8B37B261-ECF4-4F41-9AF8-D1AA18C36B67}" destId="{D6858F60-D40E-414C-B634-E1523B782041}" srcOrd="0" destOrd="0" presId="urn:microsoft.com/office/officeart/2005/8/layout/hChevron3"/>
    <dgm:cxn modelId="{3284D1F9-CB19-4BAA-B527-108156432450}" type="presOf" srcId="{3234F2BA-A6CD-4F51-B61E-9DD2989A7B68}" destId="{5AA17E93-7146-4235-9F11-7208BE142EA1}" srcOrd="0" destOrd="0" presId="urn:microsoft.com/office/officeart/2005/8/layout/hChevron3"/>
    <dgm:cxn modelId="{B6476921-A4E6-43D6-A2B0-693B4B84FA83}" type="presParOf" srcId="{5AA17E93-7146-4235-9F11-7208BE142EA1}" destId="{ACABC72F-0BB7-450A-BA24-4B52E54D275A}" srcOrd="0" destOrd="0" presId="urn:microsoft.com/office/officeart/2005/8/layout/hChevron3"/>
    <dgm:cxn modelId="{4944D7E5-0043-470B-8ED4-E8FBD3304538}" type="presParOf" srcId="{5AA17E93-7146-4235-9F11-7208BE142EA1}" destId="{4AD7BD65-4207-4027-B248-2C54EF123522}" srcOrd="1" destOrd="0" presId="urn:microsoft.com/office/officeart/2005/8/layout/hChevron3"/>
    <dgm:cxn modelId="{2D14EEFB-43D3-459E-A6C6-F48647D4EB8A}" type="presParOf" srcId="{5AA17E93-7146-4235-9F11-7208BE142EA1}" destId="{C61BA170-2DB7-4CCB-AC65-227E93826B32}" srcOrd="2" destOrd="0" presId="urn:microsoft.com/office/officeart/2005/8/layout/hChevron3"/>
    <dgm:cxn modelId="{90DC09CA-46E1-40AD-B38D-E1C1A8701C97}" type="presParOf" srcId="{5AA17E93-7146-4235-9F11-7208BE142EA1}" destId="{118AAB71-8C95-4B7E-8B27-2EF8F46607C2}" srcOrd="3" destOrd="0" presId="urn:microsoft.com/office/officeart/2005/8/layout/hChevron3"/>
    <dgm:cxn modelId="{EB0B2DB8-991E-4351-89B1-1650D7308A41}" type="presParOf" srcId="{5AA17E93-7146-4235-9F11-7208BE142EA1}" destId="{D6858F60-D40E-414C-B634-E1523B78204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08049-0189-44B4-B30A-99863170F3E1}">
      <dsp:nvSpPr>
        <dsp:cNvPr id="0" name=""/>
        <dsp:cNvSpPr/>
      </dsp:nvSpPr>
      <dsp:spPr>
        <a:xfrm>
          <a:off x="782631" y="0"/>
          <a:ext cx="5589240" cy="558924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48731-C794-4710-BAF4-973474A7A474}">
      <dsp:nvSpPr>
        <dsp:cNvPr id="0" name=""/>
        <dsp:cNvSpPr/>
      </dsp:nvSpPr>
      <dsp:spPr>
        <a:xfrm>
          <a:off x="3577251" y="559469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프로그램 제목 결정</a:t>
          </a:r>
        </a:p>
      </dsp:txBody>
      <dsp:txXfrm>
        <a:off x="3604962" y="587180"/>
        <a:ext cx="3577584" cy="512235"/>
      </dsp:txXfrm>
    </dsp:sp>
    <dsp:sp modelId="{C58D41F7-3E2A-4C27-A4A4-255CB966F612}">
      <dsp:nvSpPr>
        <dsp:cNvPr id="0" name=""/>
        <dsp:cNvSpPr/>
      </dsp:nvSpPr>
      <dsp:spPr>
        <a:xfrm>
          <a:off x="3577251" y="1198084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038935"/>
              <a:satOff val="14013"/>
              <a:lumOff val="-137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 err="1">
              <a:latin typeface="맑은 고딕" pitchFamily="50" charset="-127"/>
              <a:ea typeface="맑은 고딕" pitchFamily="50" charset="-127"/>
            </a:rPr>
            <a:t>큐시트</a:t>
          </a: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 작성</a:t>
          </a:r>
        </a:p>
      </dsp:txBody>
      <dsp:txXfrm>
        <a:off x="3604962" y="1225795"/>
        <a:ext cx="3577584" cy="512235"/>
      </dsp:txXfrm>
    </dsp:sp>
    <dsp:sp modelId="{C4FDB702-F7A1-49C2-95DD-A33688D3B188}">
      <dsp:nvSpPr>
        <dsp:cNvPr id="0" name=""/>
        <dsp:cNvSpPr/>
      </dsp:nvSpPr>
      <dsp:spPr>
        <a:xfrm>
          <a:off x="3577251" y="1836698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예산안 작성</a:t>
          </a:r>
        </a:p>
      </dsp:txBody>
      <dsp:txXfrm>
        <a:off x="3604962" y="1864409"/>
        <a:ext cx="3577584" cy="512235"/>
      </dsp:txXfrm>
    </dsp:sp>
    <dsp:sp modelId="{B7344F02-04EE-4A6D-9F04-866438D312B0}">
      <dsp:nvSpPr>
        <dsp:cNvPr id="0" name=""/>
        <dsp:cNvSpPr/>
      </dsp:nvSpPr>
      <dsp:spPr>
        <a:xfrm>
          <a:off x="3577251" y="2475312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6116806"/>
              <a:satOff val="42038"/>
              <a:lumOff val="-4118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 err="1">
              <a:latin typeface="맑은 고딕" pitchFamily="50" charset="-127"/>
              <a:ea typeface="맑은 고딕" pitchFamily="50" charset="-127"/>
            </a:rPr>
            <a:t>기획안</a:t>
          </a: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 작성</a:t>
          </a:r>
        </a:p>
      </dsp:txBody>
      <dsp:txXfrm>
        <a:off x="3604962" y="2503023"/>
        <a:ext cx="3577584" cy="512235"/>
      </dsp:txXfrm>
    </dsp:sp>
    <dsp:sp modelId="{D9D0A4AB-E5D3-4BB0-B560-FA12F3A0D161}">
      <dsp:nvSpPr>
        <dsp:cNvPr id="0" name=""/>
        <dsp:cNvSpPr/>
      </dsp:nvSpPr>
      <dsp:spPr>
        <a:xfrm>
          <a:off x="3577251" y="3113927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제작 방식의 결정</a:t>
          </a:r>
        </a:p>
      </dsp:txBody>
      <dsp:txXfrm>
        <a:off x="3604962" y="3141638"/>
        <a:ext cx="3577584" cy="512235"/>
      </dsp:txXfrm>
    </dsp:sp>
    <dsp:sp modelId="{2D8C2D22-0C9F-4024-8A4E-7E6D3F69D79E}">
      <dsp:nvSpPr>
        <dsp:cNvPr id="0" name=""/>
        <dsp:cNvSpPr/>
      </dsp:nvSpPr>
      <dsp:spPr>
        <a:xfrm>
          <a:off x="3577251" y="3752541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0194677"/>
              <a:satOff val="70063"/>
              <a:lumOff val="-686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효과적인 아이디어 산출</a:t>
          </a:r>
        </a:p>
      </dsp:txBody>
      <dsp:txXfrm>
        <a:off x="3604962" y="3780252"/>
        <a:ext cx="3577584" cy="512235"/>
      </dsp:txXfrm>
    </dsp:sp>
    <dsp:sp modelId="{FCB3278B-8B5E-4B30-8A68-E6452614EB12}">
      <dsp:nvSpPr>
        <dsp:cNvPr id="0" name=""/>
        <dsp:cNvSpPr/>
      </dsp:nvSpPr>
      <dsp:spPr>
        <a:xfrm>
          <a:off x="3577251" y="4391155"/>
          <a:ext cx="3633006" cy="567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프로그램 소재 개발</a:t>
          </a:r>
        </a:p>
      </dsp:txBody>
      <dsp:txXfrm>
        <a:off x="3604962" y="4418866"/>
        <a:ext cx="3577584" cy="512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751E-0637-49ED-9DDC-DAAFE6ED8A3B}">
      <dsp:nvSpPr>
        <dsp:cNvPr id="0" name=""/>
        <dsp:cNvSpPr/>
      </dsp:nvSpPr>
      <dsp:spPr>
        <a:xfrm>
          <a:off x="69433" y="996291"/>
          <a:ext cx="1604920" cy="1053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소재 발굴과 결정</a:t>
          </a:r>
        </a:p>
      </dsp:txBody>
      <dsp:txXfrm>
        <a:off x="100281" y="1027139"/>
        <a:ext cx="1543224" cy="991533"/>
      </dsp:txXfrm>
    </dsp:sp>
    <dsp:sp modelId="{D26FF808-FCB8-476E-B519-B44A97FCA459}">
      <dsp:nvSpPr>
        <dsp:cNvPr id="0" name=""/>
        <dsp:cNvSpPr/>
      </dsp:nvSpPr>
      <dsp:spPr>
        <a:xfrm rot="21526339">
          <a:off x="1818370" y="1300339"/>
          <a:ext cx="305458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1818381" y="1380925"/>
        <a:ext cx="213821" cy="238812"/>
      </dsp:txXfrm>
    </dsp:sp>
    <dsp:sp modelId="{2A756FFD-A3C5-46FD-96A7-C29991CE5D4F}">
      <dsp:nvSpPr>
        <dsp:cNvPr id="0" name=""/>
        <dsp:cNvSpPr/>
      </dsp:nvSpPr>
      <dsp:spPr>
        <a:xfrm>
          <a:off x="2250559" y="949549"/>
          <a:ext cx="1604920" cy="1053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주제결정</a:t>
          </a:r>
          <a:endParaRPr lang="en-US" altLang="ko-KR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2281407" y="980397"/>
        <a:ext cx="1543224" cy="991533"/>
      </dsp:txXfrm>
    </dsp:sp>
    <dsp:sp modelId="{3F0EB9D9-64A0-4681-9038-2BA874263D02}">
      <dsp:nvSpPr>
        <dsp:cNvPr id="0" name=""/>
        <dsp:cNvSpPr/>
      </dsp:nvSpPr>
      <dsp:spPr>
        <a:xfrm>
          <a:off x="4015971" y="1277153"/>
          <a:ext cx="340243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53399"/>
            <a:satOff val="-1233"/>
            <a:lumOff val="1364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4015971" y="1356757"/>
        <a:ext cx="238170" cy="238812"/>
      </dsp:txXfrm>
    </dsp:sp>
    <dsp:sp modelId="{581EEEBD-4212-470F-83F6-E626D672A54E}">
      <dsp:nvSpPr>
        <dsp:cNvPr id="0" name=""/>
        <dsp:cNvSpPr/>
      </dsp:nvSpPr>
      <dsp:spPr>
        <a:xfrm>
          <a:off x="4497448" y="949549"/>
          <a:ext cx="1604920" cy="1053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rPr>
            <a:t>토론자결정</a:t>
          </a:r>
        </a:p>
      </dsp:txBody>
      <dsp:txXfrm>
        <a:off x="4528296" y="980397"/>
        <a:ext cx="1543224" cy="991533"/>
      </dsp:txXfrm>
    </dsp:sp>
    <dsp:sp modelId="{6CA17133-F6B4-4762-B3A8-144909C88B7D}">
      <dsp:nvSpPr>
        <dsp:cNvPr id="0" name=""/>
        <dsp:cNvSpPr/>
      </dsp:nvSpPr>
      <dsp:spPr>
        <a:xfrm>
          <a:off x="6262860" y="1277153"/>
          <a:ext cx="340243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06798"/>
            <a:satOff val="-2466"/>
            <a:lumOff val="2729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6262860" y="1356757"/>
        <a:ext cx="238170" cy="238812"/>
      </dsp:txXfrm>
    </dsp:sp>
    <dsp:sp modelId="{47364466-ABE8-42B9-9C6B-4288925FF176}">
      <dsp:nvSpPr>
        <dsp:cNvPr id="0" name=""/>
        <dsp:cNvSpPr/>
      </dsp:nvSpPr>
      <dsp:spPr>
        <a:xfrm>
          <a:off x="6744336" y="949549"/>
          <a:ext cx="1604920" cy="105322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원고 완성</a:t>
          </a:r>
        </a:p>
      </dsp:txBody>
      <dsp:txXfrm>
        <a:off x="6775184" y="980397"/>
        <a:ext cx="1543224" cy="991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BC72F-0BB7-450A-BA24-4B52E54D275A}">
      <dsp:nvSpPr>
        <dsp:cNvPr id="0" name=""/>
        <dsp:cNvSpPr/>
      </dsp:nvSpPr>
      <dsp:spPr>
        <a:xfrm>
          <a:off x="4018" y="629381"/>
          <a:ext cx="3513832" cy="140553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latin typeface="맑은 고딕" pitchFamily="50" charset="-127"/>
              <a:ea typeface="맑은 고딕" pitchFamily="50" charset="-127"/>
            </a:rPr>
            <a:t>토론자 추천</a:t>
          </a:r>
        </a:p>
      </dsp:txBody>
      <dsp:txXfrm>
        <a:off x="4018" y="629381"/>
        <a:ext cx="3162449" cy="1405532"/>
      </dsp:txXfrm>
    </dsp:sp>
    <dsp:sp modelId="{C61BA170-2DB7-4CCB-AC65-227E93826B32}">
      <dsp:nvSpPr>
        <dsp:cNvPr id="0" name=""/>
        <dsp:cNvSpPr/>
      </dsp:nvSpPr>
      <dsp:spPr>
        <a:xfrm>
          <a:off x="2815083" y="629381"/>
          <a:ext cx="3513832" cy="1405532"/>
        </a:xfrm>
        <a:prstGeom prst="chevron">
          <a:avLst/>
        </a:prstGeom>
        <a:solidFill>
          <a:schemeClr val="accent4">
            <a:hueOff val="-293352"/>
            <a:satOff val="-1662"/>
            <a:lumOff val="-1372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latin typeface="맑은 고딕" pitchFamily="50" charset="-127"/>
              <a:ea typeface="맑은 고딕" pitchFamily="50" charset="-127"/>
            </a:rPr>
            <a:t>토론자 탐색</a:t>
          </a:r>
        </a:p>
      </dsp:txBody>
      <dsp:txXfrm>
        <a:off x="3517849" y="629381"/>
        <a:ext cx="2108300" cy="1405532"/>
      </dsp:txXfrm>
    </dsp:sp>
    <dsp:sp modelId="{D6858F60-D40E-414C-B634-E1523B782041}">
      <dsp:nvSpPr>
        <dsp:cNvPr id="0" name=""/>
        <dsp:cNvSpPr/>
      </dsp:nvSpPr>
      <dsp:spPr>
        <a:xfrm>
          <a:off x="5626149" y="629381"/>
          <a:ext cx="3513832" cy="1405532"/>
        </a:xfrm>
        <a:prstGeom prst="chevron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latin typeface="맑은 고딕" pitchFamily="50" charset="-127"/>
              <a:ea typeface="맑은 고딕" pitchFamily="50" charset="-127"/>
            </a:rPr>
            <a:t>토론자 섭외</a:t>
          </a:r>
        </a:p>
      </dsp:txBody>
      <dsp:txXfrm>
        <a:off x="6328915" y="629381"/>
        <a:ext cx="2108300" cy="140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nhapnews.co.kr/politics/2012/02/05/0505000000AKR20120205001600017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725144"/>
            <a:ext cx="7272808" cy="990600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dirty="0">
                <a:latin typeface="+mj-ea"/>
                <a:ea typeface="+mj-ea"/>
              </a:rPr>
              <a:t>6</a:t>
            </a:r>
            <a:r>
              <a:rPr lang="ko-KR" altLang="en-US" sz="3200" dirty="0">
                <a:latin typeface="+mj-ea"/>
                <a:ea typeface="+mj-ea"/>
              </a:rPr>
              <a:t>장 토론 프로그램</a:t>
            </a:r>
            <a:endParaRPr lang="en-US" altLang="ko-KR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7272" y="686919"/>
            <a:ext cx="267487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MBC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토론 프로그램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&lt;100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분 토론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3454"/>
            <a:ext cx="8244408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1590"/>
            <a:ext cx="7848872" cy="587727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735" y="5300930"/>
            <a:ext cx="267487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KBS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토론 프로그램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생방송 심야토론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903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38" y="5501680"/>
            <a:ext cx="7856537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SBS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토론 프로그램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시사토론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48680"/>
            <a:ext cx="78565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3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" y="777305"/>
            <a:ext cx="7200800" cy="598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794920" y="1628800"/>
            <a:ext cx="4320480" cy="95615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논란이 된 토론 프로그램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연합뉴스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2012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일자 기사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실행 단추: 앞으로 또는 다음 2">
            <a:hlinkClick r:id="rId3" highlightClick="1"/>
          </p:cNvPr>
          <p:cNvSpPr/>
          <p:nvPr/>
        </p:nvSpPr>
        <p:spPr>
          <a:xfrm>
            <a:off x="7596336" y="2708920"/>
            <a:ext cx="936104" cy="558986"/>
          </a:xfrm>
          <a:prstGeom prst="actionButtonForwardNex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translucentPowder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02890"/>
              <a:satOff val="-2850"/>
              <a:lumOff val="-23529"/>
              <a:alphaOff val="0"/>
            </a:schemeClr>
          </a:fillRef>
          <a:effectRef idx="0">
            <a:schemeClr val="accent4">
              <a:hueOff val="-502890"/>
              <a:satOff val="-2850"/>
              <a:lumOff val="-23529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1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576" y="672641"/>
            <a:ext cx="4320480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2006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년 언론수용자 의식조사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대담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토론 프로그램 만족도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2888" cy="51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832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토론 프로그램의 정의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81409" y="3109982"/>
            <a:ext cx="8424936" cy="3096344"/>
          </a:xfrm>
          <a:prstGeom prst="rect">
            <a:avLst/>
          </a:prstGeom>
          <a:noFill/>
          <a:ln w="66675" cap="sq">
            <a:solidFill>
              <a:schemeClr val="accent1"/>
            </a:solidFill>
            <a:round/>
          </a:ln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02890"/>
              <a:satOff val="-2850"/>
              <a:lumOff val="-23529"/>
              <a:alphaOff val="0"/>
            </a:schemeClr>
          </a:fillRef>
          <a:effectRef idx="0">
            <a:schemeClr val="accent4">
              <a:hueOff val="-502890"/>
              <a:satOff val="-2850"/>
              <a:lumOff val="-23529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3096" y="134802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토론은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710" y="2586762"/>
            <a:ext cx="382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토론 프로그램의 요소 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토론 프로그램의 특성과 유형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0"/>
            <a:ext cx="6552728" cy="453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특성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800" dirty="0">
              <a:latin typeface="+mj-ea"/>
              <a:ea typeface="산돌고딕 L" pitchFamily="50" charset="-127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ko-KR" altLang="en-US" sz="2800" dirty="0">
                <a:latin typeface="+mj-ea"/>
                <a:ea typeface="+mj-ea"/>
              </a:rPr>
              <a:t>유형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800" dirty="0">
              <a:latin typeface="산돌고딕 L" pitchFamily="50" charset="-127"/>
              <a:ea typeface="산돌고딕 L" pitchFamily="50" charset="-127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800" dirty="0">
              <a:latin typeface="산돌고딕 L" pitchFamily="50" charset="-127"/>
              <a:ea typeface="산돌고딕 L" pitchFamily="50" charset="-127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800" dirty="0">
              <a:latin typeface="산돌고딕 L" pitchFamily="50" charset="-127"/>
              <a:ea typeface="산돌고딕 L" pitchFamily="50" charset="-127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800" dirty="0">
              <a:latin typeface="산돌고딕 L" pitchFamily="50" charset="-127"/>
              <a:ea typeface="산돌고딕 L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1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토론 프로그램 기능</a:t>
            </a:r>
          </a:p>
        </p:txBody>
      </p:sp>
    </p:spTree>
    <p:extLst>
      <p:ext uri="{BB962C8B-B14F-4D97-AF65-F5344CB8AC3E}">
        <p14:creationId xmlns:p14="http://schemas.microsoft.com/office/powerpoint/2010/main" val="23428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428951101"/>
              </p:ext>
            </p:extLst>
          </p:nvPr>
        </p:nvGraphicFramePr>
        <p:xfrm>
          <a:off x="539552" y="1268760"/>
          <a:ext cx="799288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토론 프로그램 기획단계</a:t>
            </a:r>
          </a:p>
        </p:txBody>
      </p:sp>
    </p:spTree>
    <p:extLst>
      <p:ext uri="{BB962C8B-B14F-4D97-AF65-F5344CB8AC3E}">
        <p14:creationId xmlns:p14="http://schemas.microsoft.com/office/powerpoint/2010/main" val="25526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토론 프로그램  제작과정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395535" y="1347641"/>
            <a:ext cx="8352928" cy="5510359"/>
            <a:chOff x="395535" y="1347641"/>
            <a:chExt cx="8352928" cy="5510359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395536" y="3229936"/>
              <a:ext cx="3016168" cy="3628064"/>
            </a:xfrm>
            <a:prstGeom prst="roundRect">
              <a:avLst>
                <a:gd name="adj" fmla="val 10000"/>
              </a:avLst>
            </a:pr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grpSp>
          <p:nvGrpSpPr>
            <p:cNvPr id="10" name="그룹 9"/>
            <p:cNvGrpSpPr/>
            <p:nvPr/>
          </p:nvGrpSpPr>
          <p:grpSpPr>
            <a:xfrm>
              <a:off x="395535" y="1347641"/>
              <a:ext cx="8352928" cy="5120740"/>
              <a:chOff x="395535" y="1347641"/>
              <a:chExt cx="8352928" cy="5120740"/>
            </a:xfrm>
          </p:grpSpPr>
          <p:graphicFrame>
            <p:nvGraphicFramePr>
              <p:cNvPr id="6" name="다이어그램 5"/>
              <p:cNvGraphicFramePr/>
              <p:nvPr>
                <p:extLst>
                  <p:ext uri="{D42A27DB-BD31-4B8C-83A1-F6EECF244321}">
                    <p14:modId xmlns:p14="http://schemas.microsoft.com/office/powerpoint/2010/main" val="2301562705"/>
                  </p:ext>
                </p:extLst>
              </p:nvPr>
            </p:nvGraphicFramePr>
            <p:xfrm>
              <a:off x="395535" y="1347641"/>
              <a:ext cx="8352928" cy="29523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12" name="Diagram group"/>
              <p:cNvGrpSpPr/>
              <p:nvPr/>
            </p:nvGrpSpPr>
            <p:grpSpPr>
              <a:xfrm>
                <a:off x="6257710" y="4581128"/>
                <a:ext cx="1604920" cy="1008090"/>
                <a:chOff x="6744336" y="972118"/>
                <a:chExt cx="1604920" cy="1008090"/>
              </a:xfrm>
              <a:scene3d>
                <a:camera prst="isometricOffAxis2Left" zoom="95000"/>
                <a:lightRig rig="flat" dir="t"/>
              </a:scene3d>
            </p:grpSpPr>
            <p:grpSp>
              <p:nvGrpSpPr>
                <p:cNvPr id="13" name="그룹 12"/>
                <p:cNvGrpSpPr/>
                <p:nvPr/>
              </p:nvGrpSpPr>
              <p:grpSpPr>
                <a:xfrm>
                  <a:off x="6744336" y="972118"/>
                  <a:ext cx="1604920" cy="1008090"/>
                  <a:chOff x="6744336" y="972118"/>
                  <a:chExt cx="1604920" cy="1008090"/>
                </a:xfrm>
              </p:grpSpPr>
              <p:sp>
                <p:nvSpPr>
                  <p:cNvPr id="14" name="모서리가 둥근 직사각형 13"/>
                  <p:cNvSpPr/>
                  <p:nvPr/>
                </p:nvSpPr>
                <p:spPr>
                  <a:xfrm>
                    <a:off x="6744336" y="972118"/>
                    <a:ext cx="1604920" cy="1008090"/>
                  </a:xfrm>
                  <a:prstGeom prst="roundRect">
                    <a:avLst>
                      <a:gd name="adj" fmla="val 10000"/>
                    </a:avLst>
                  </a:prstGeom>
                  <a:sp3d extrusionH="381000" contourW="38100" prstMaterial="matte">
                    <a:contourClr>
                      <a:schemeClr val="lt1"/>
                    </a:contourClr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alpha val="90000"/>
                      <a:hueOff val="0"/>
                      <a:satOff val="0"/>
                      <a:lumOff val="0"/>
                      <a:alphaOff val="-40000"/>
                    </a:schemeClr>
                  </a:fillRef>
                  <a:effectRef idx="0">
                    <a:schemeClr val="accent4">
                      <a:alpha val="90000"/>
                      <a:hueOff val="0"/>
                      <a:satOff val="0"/>
                      <a:lumOff val="0"/>
                      <a:alphaOff val="-4000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5" name="모서리가 둥근 직사각형 4"/>
                  <p:cNvSpPr/>
                  <p:nvPr/>
                </p:nvSpPr>
                <p:spPr>
                  <a:xfrm>
                    <a:off x="6773862" y="1001644"/>
                    <a:ext cx="1545868" cy="949038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 defTabSz="8890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o-KR" altLang="en-US" sz="2000" b="1" kern="1200" dirty="0">
                        <a:latin typeface="맑은 고딕" pitchFamily="50" charset="-127"/>
                        <a:ea typeface="맑은 고딕" pitchFamily="50" charset="-127"/>
                      </a:rPr>
                      <a:t>토론자모임</a:t>
                    </a:r>
                  </a:p>
                </p:txBody>
              </p:sp>
            </p:grpSp>
          </p:grpSp>
          <p:grpSp>
            <p:nvGrpSpPr>
              <p:cNvPr id="16" name="Diagram group"/>
              <p:cNvGrpSpPr/>
              <p:nvPr/>
            </p:nvGrpSpPr>
            <p:grpSpPr>
              <a:xfrm>
                <a:off x="4025462" y="4428837"/>
                <a:ext cx="1604920" cy="1008090"/>
                <a:chOff x="6744336" y="972118"/>
                <a:chExt cx="1604920" cy="1008090"/>
              </a:xfrm>
              <a:scene3d>
                <a:camera prst="isometricOffAxis2Left" zoom="95000"/>
                <a:lightRig rig="flat" dir="t"/>
              </a:scene3d>
            </p:grpSpPr>
            <p:grpSp>
              <p:nvGrpSpPr>
                <p:cNvPr id="17" name="그룹 16"/>
                <p:cNvGrpSpPr/>
                <p:nvPr/>
              </p:nvGrpSpPr>
              <p:grpSpPr>
                <a:xfrm>
                  <a:off x="6744336" y="972118"/>
                  <a:ext cx="1604920" cy="1008090"/>
                  <a:chOff x="6744336" y="972118"/>
                  <a:chExt cx="1604920" cy="1008090"/>
                </a:xfrm>
              </p:grpSpPr>
              <p:sp>
                <p:nvSpPr>
                  <p:cNvPr id="18" name="모서리가 둥근 직사각형 17"/>
                  <p:cNvSpPr/>
                  <p:nvPr/>
                </p:nvSpPr>
                <p:spPr>
                  <a:xfrm>
                    <a:off x="6744336" y="972118"/>
                    <a:ext cx="1604920" cy="1008090"/>
                  </a:xfrm>
                  <a:prstGeom prst="roundRect">
                    <a:avLst>
                      <a:gd name="adj" fmla="val 10000"/>
                    </a:avLst>
                  </a:prstGeom>
                  <a:sp3d extrusionH="381000" contourW="38100" prstMaterial="matte">
                    <a:contourClr>
                      <a:schemeClr val="lt1"/>
                    </a:contourClr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4">
                      <a:alpha val="90000"/>
                      <a:hueOff val="0"/>
                      <a:satOff val="0"/>
                      <a:lumOff val="0"/>
                      <a:alphaOff val="-40000"/>
                    </a:schemeClr>
                  </a:fillRef>
                  <a:effectRef idx="0">
                    <a:schemeClr val="accent4">
                      <a:alpha val="90000"/>
                      <a:hueOff val="0"/>
                      <a:satOff val="0"/>
                      <a:lumOff val="0"/>
                      <a:alphaOff val="-4000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모서리가 둥근 직사각형 4"/>
                  <p:cNvSpPr/>
                  <p:nvPr/>
                </p:nvSpPr>
                <p:spPr>
                  <a:xfrm>
                    <a:off x="6773862" y="1001644"/>
                    <a:ext cx="1545868" cy="949038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 defTabSz="8890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o-KR" altLang="en-US" sz="2000" b="1" kern="1200" dirty="0">
                        <a:latin typeface="맑은 고딕" pitchFamily="50" charset="-127"/>
                        <a:ea typeface="맑은 고딕" pitchFamily="50" charset="-127"/>
                      </a:rPr>
                      <a:t>방송</a:t>
                    </a:r>
                  </a:p>
                </p:txBody>
              </p:sp>
            </p:grpSp>
          </p:grpSp>
          <p:grpSp>
            <p:nvGrpSpPr>
              <p:cNvPr id="20" name="Diagram group"/>
              <p:cNvGrpSpPr/>
              <p:nvPr/>
            </p:nvGrpSpPr>
            <p:grpSpPr>
              <a:xfrm rot="16784920" flipH="1">
                <a:off x="7121403" y="4079673"/>
                <a:ext cx="502164" cy="398020"/>
                <a:chOff x="6262860" y="1277153"/>
                <a:chExt cx="340243" cy="398020"/>
              </a:xfrm>
              <a:scene3d>
                <a:camera prst="isometricOffAxis2Left" zoom="95000"/>
                <a:lightRig rig="flat" dir="t"/>
              </a:scene3d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6262860" y="1277153"/>
                  <a:ext cx="340243" cy="398020"/>
                  <a:chOff x="6262860" y="1277153"/>
                  <a:chExt cx="340243" cy="398020"/>
                </a:xfrm>
              </p:grpSpPr>
              <p:sp>
                <p:nvSpPr>
                  <p:cNvPr id="22" name="오른쪽 화살표 21"/>
                  <p:cNvSpPr/>
                  <p:nvPr/>
                </p:nvSpPr>
                <p:spPr>
                  <a:xfrm>
                    <a:off x="6262860" y="1277153"/>
                    <a:ext cx="340243" cy="398020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p3d z="-52400" extrusionH="181000" contourW="38100" prstMaterial="matte">
                    <a:contourClr>
                      <a:schemeClr val="lt1"/>
                    </a:contourClr>
                  </a:sp3d>
                </p:spPr>
                <p:style>
                  <a:lnRef idx="0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lnRef>
                  <a:fillRef idx="1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fillRef>
                  <a:effectRef idx="0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오른쪽 화살표 4"/>
                  <p:cNvSpPr/>
                  <p:nvPr/>
                </p:nvSpPr>
                <p:spPr>
                  <a:xfrm>
                    <a:off x="6262860" y="1356757"/>
                    <a:ext cx="238170" cy="238812"/>
                  </a:xfrm>
                  <a:prstGeom prst="rect">
                    <a:avLst/>
                  </a:prstGeom>
                  <a:sp3d z="-524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ko-KR" altLang="en-US" sz="1800" kern="1200"/>
                  </a:p>
                </p:txBody>
              </p:sp>
            </p:grpSp>
          </p:grpSp>
          <p:grpSp>
            <p:nvGrpSpPr>
              <p:cNvPr id="24" name="Diagram group"/>
              <p:cNvGrpSpPr/>
              <p:nvPr/>
            </p:nvGrpSpPr>
            <p:grpSpPr>
              <a:xfrm flipH="1">
                <a:off x="5677967" y="4822936"/>
                <a:ext cx="502164" cy="398020"/>
                <a:chOff x="6262860" y="1277153"/>
                <a:chExt cx="340243" cy="398020"/>
              </a:xfrm>
              <a:scene3d>
                <a:camera prst="isometricOffAxis2Left" zoom="95000"/>
                <a:lightRig rig="flat" dir="t"/>
              </a:scene3d>
            </p:grpSpPr>
            <p:grpSp>
              <p:nvGrpSpPr>
                <p:cNvPr id="25" name="그룹 24"/>
                <p:cNvGrpSpPr/>
                <p:nvPr/>
              </p:nvGrpSpPr>
              <p:grpSpPr>
                <a:xfrm>
                  <a:off x="6262860" y="1277153"/>
                  <a:ext cx="340243" cy="398020"/>
                  <a:chOff x="6262860" y="1277153"/>
                  <a:chExt cx="340243" cy="398020"/>
                </a:xfrm>
              </p:grpSpPr>
              <p:sp>
                <p:nvSpPr>
                  <p:cNvPr id="26" name="오른쪽 화살표 25"/>
                  <p:cNvSpPr/>
                  <p:nvPr/>
                </p:nvSpPr>
                <p:spPr>
                  <a:xfrm>
                    <a:off x="6262860" y="1277153"/>
                    <a:ext cx="340243" cy="398020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p3d z="-52400" extrusionH="181000" contourW="38100" prstMaterial="matte">
                    <a:contourClr>
                      <a:schemeClr val="lt1"/>
                    </a:contourClr>
                  </a:sp3d>
                </p:spPr>
                <p:style>
                  <a:lnRef idx="0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lnRef>
                  <a:fillRef idx="1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fillRef>
                  <a:effectRef idx="0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오른쪽 화살표 4"/>
                  <p:cNvSpPr/>
                  <p:nvPr/>
                </p:nvSpPr>
                <p:spPr>
                  <a:xfrm>
                    <a:off x="6262860" y="1356757"/>
                    <a:ext cx="238170" cy="238812"/>
                  </a:xfrm>
                  <a:prstGeom prst="rect">
                    <a:avLst/>
                  </a:prstGeom>
                  <a:sp3d z="-524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ko-KR" altLang="en-US" sz="1800" kern="1200"/>
                  </a:p>
                </p:txBody>
              </p:sp>
            </p:grpSp>
          </p:grp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2" y="3733981"/>
                <a:ext cx="2376264" cy="135119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1195242" lon="21280848" rev="20890971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2" y="5085173"/>
                <a:ext cx="2376264" cy="138320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20999999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" name="Diagram group"/>
              <p:cNvGrpSpPr/>
              <p:nvPr/>
            </p:nvGrpSpPr>
            <p:grpSpPr>
              <a:xfrm flipH="1">
                <a:off x="3411704" y="4587848"/>
                <a:ext cx="502164" cy="398020"/>
                <a:chOff x="6262860" y="1277153"/>
                <a:chExt cx="340243" cy="398020"/>
              </a:xfrm>
              <a:scene3d>
                <a:camera prst="isometricOffAxis2Left" zoom="95000"/>
                <a:lightRig rig="flat" dir="t"/>
              </a:scene3d>
            </p:grpSpPr>
            <p:grpSp>
              <p:nvGrpSpPr>
                <p:cNvPr id="31" name="그룹 30"/>
                <p:cNvGrpSpPr/>
                <p:nvPr/>
              </p:nvGrpSpPr>
              <p:grpSpPr>
                <a:xfrm>
                  <a:off x="6262860" y="1277153"/>
                  <a:ext cx="340243" cy="398020"/>
                  <a:chOff x="6262860" y="1277153"/>
                  <a:chExt cx="340243" cy="398020"/>
                </a:xfrm>
              </p:grpSpPr>
              <p:sp>
                <p:nvSpPr>
                  <p:cNvPr id="32" name="오른쪽 화살표 31"/>
                  <p:cNvSpPr/>
                  <p:nvPr/>
                </p:nvSpPr>
                <p:spPr>
                  <a:xfrm>
                    <a:off x="6262860" y="1277153"/>
                    <a:ext cx="340243" cy="398020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p3d z="-52400" extrusionH="181000" contourW="38100" prstMaterial="matte">
                    <a:contourClr>
                      <a:schemeClr val="lt1"/>
                    </a:contourClr>
                  </a:sp3d>
                </p:spPr>
                <p:style>
                  <a:lnRef idx="0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lnRef>
                  <a:fillRef idx="1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fillRef>
                  <a:effectRef idx="0">
                    <a:schemeClr val="accent4">
                      <a:shade val="90000"/>
                      <a:hueOff val="106799"/>
                      <a:satOff val="-2466"/>
                      <a:lumOff val="27294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3" name="오른쪽 화살표 4"/>
                  <p:cNvSpPr/>
                  <p:nvPr/>
                </p:nvSpPr>
                <p:spPr>
                  <a:xfrm>
                    <a:off x="6262860" y="1356757"/>
                    <a:ext cx="238170" cy="238812"/>
                  </a:xfrm>
                  <a:prstGeom prst="rect">
                    <a:avLst/>
                  </a:prstGeom>
                  <a:sp3d z="-52400"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ko-KR" altLang="en-US" sz="1800" kern="12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451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9" y="4110036"/>
            <a:ext cx="3857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14" y="4110036"/>
            <a:ext cx="4286250" cy="278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395536" y="692696"/>
            <a:ext cx="8352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Clr>
                <a:srgbClr val="C00000"/>
              </a:buClr>
              <a:buFont typeface="Wingdings" pitchFamily="2" charset="2"/>
              <a:buChar char="§"/>
            </a:pPr>
            <a:r>
              <a:rPr lang="ko-KR" alt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토론자 결정</a:t>
            </a:r>
            <a:r>
              <a:rPr lang="en-US" altLang="ko-K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돋움체" pitchFamily="49" charset="-127"/>
                <a:ea typeface="돋움체" pitchFamily="49" charset="-127"/>
              </a:rPr>
              <a:t>:</a:t>
            </a:r>
            <a:r>
              <a:rPr lang="ko-KR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돋움체" pitchFamily="49" charset="-127"/>
                <a:ea typeface="돋움체" pitchFamily="49" charset="-127"/>
              </a:rPr>
              <a:t>소재와 더불어 토론 프로그램의 성패를 </a:t>
            </a:r>
            <a:r>
              <a:rPr lang="ko-KR" altLang="en-US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돋움체" pitchFamily="49" charset="-127"/>
                <a:ea typeface="돋움체" pitchFamily="49" charset="-127"/>
              </a:rPr>
              <a:t>좌우하는 양대 요인</a:t>
            </a:r>
            <a:endParaRPr lang="ko-KR" alt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23995169"/>
              </p:ext>
            </p:extLst>
          </p:nvPr>
        </p:nvGraphicFramePr>
        <p:xfrm>
          <a:off x="107504" y="1700808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31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 제작 시 주의할 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9592" y="1340768"/>
            <a:ext cx="7920880" cy="417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사회자의 역할</a:t>
            </a:r>
            <a:endParaRPr lang="en-US" altLang="ko-KR" sz="2800" dirty="0">
              <a:latin typeface="+mj-ea"/>
              <a:ea typeface="+mj-ea"/>
            </a:endParaRPr>
          </a:p>
          <a:p>
            <a:pPr marL="457200" indent="-4572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US" altLang="ko-KR" sz="2800" dirty="0">
                <a:latin typeface="산돌고딕 L" pitchFamily="50" charset="-127"/>
                <a:ea typeface="산돌고딕 L" pitchFamily="50" charset="-127"/>
              </a:rPr>
              <a:t>: </a:t>
            </a:r>
            <a:r>
              <a:rPr lang="ko-KR" altLang="en-US" sz="2800" dirty="0">
                <a:latin typeface="+mj-ea"/>
                <a:ea typeface="+mj-ea"/>
              </a:rPr>
              <a:t>연출자가 유의할 점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altLang="ko-KR" sz="2400" dirty="0">
              <a:latin typeface="산돌고딕 L" pitchFamily="50" charset="-127"/>
              <a:ea typeface="산돌고딕 L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47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7. </a:t>
            </a:r>
            <a:r>
              <a:rPr lang="ko-KR" altLang="en-US" dirty="0"/>
              <a:t> 제작의 어려운 점</a:t>
            </a:r>
          </a:p>
        </p:txBody>
      </p:sp>
    </p:spTree>
    <p:extLst>
      <p:ext uri="{BB962C8B-B14F-4D97-AF65-F5344CB8AC3E}">
        <p14:creationId xmlns:p14="http://schemas.microsoft.com/office/powerpoint/2010/main" val="18499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882</TotalTime>
  <Words>141</Words>
  <Application>Microsoft Office PowerPoint</Application>
  <PresentationFormat>화면 슬라이드 쇼(4:3)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HY견고딕</vt:lpstr>
      <vt:lpstr>돋움체</vt:lpstr>
      <vt:lpstr>맑은 고딕</vt:lpstr>
      <vt:lpstr>산돌고딕 L</vt:lpstr>
      <vt:lpstr>Arial</vt:lpstr>
      <vt:lpstr>Impact</vt:lpstr>
      <vt:lpstr>Times New Roman</vt:lpstr>
      <vt:lpstr>Wingdings</vt:lpstr>
      <vt:lpstr>신문</vt:lpstr>
      <vt:lpstr>방송기획론 </vt:lpstr>
      <vt:lpstr>1. 토론 프로그램의 정의</vt:lpstr>
      <vt:lpstr>2. 토론 프로그램의 특성과 유형</vt:lpstr>
      <vt:lpstr>3. 토론 프로그램 기능</vt:lpstr>
      <vt:lpstr>4. 토론 프로그램 기획단계</vt:lpstr>
      <vt:lpstr>5. 토론 프로그램  제작과정</vt:lpstr>
      <vt:lpstr>PowerPoint 프레젠테이션</vt:lpstr>
      <vt:lpstr>6.  제작 시 주의할 점</vt:lpstr>
      <vt:lpstr>7.  제작의 어려운 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69</cp:revision>
  <dcterms:created xsi:type="dcterms:W3CDTF">2012-01-03T02:46:39Z</dcterms:created>
  <dcterms:modified xsi:type="dcterms:W3CDTF">2023-04-10T12:36:25Z</dcterms:modified>
</cp:coreProperties>
</file>