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312" r:id="rId4"/>
    <p:sldId id="331" r:id="rId5"/>
    <p:sldId id="319" r:id="rId6"/>
    <p:sldId id="320" r:id="rId7"/>
    <p:sldId id="321" r:id="rId8"/>
    <p:sldId id="322" r:id="rId9"/>
    <p:sldId id="332" r:id="rId10"/>
    <p:sldId id="334" r:id="rId11"/>
    <p:sldId id="333" r:id="rId12"/>
    <p:sldId id="325" r:id="rId13"/>
    <p:sldId id="335" r:id="rId14"/>
    <p:sldId id="327" r:id="rId15"/>
    <p:sldId id="330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4" autoAdjust="0"/>
    <p:restoredTop sz="94660"/>
  </p:normalViewPr>
  <p:slideViewPr>
    <p:cSldViewPr>
      <p:cViewPr varScale="1">
        <p:scale>
          <a:sx n="101" d="100"/>
          <a:sy n="101" d="100"/>
        </p:scale>
        <p:origin x="142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1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61D92-49B8-47A8-A1C2-BB200D1B751C}" type="datetimeFigureOut">
              <a:rPr lang="ko-KR" altLang="en-US" smtClean="0"/>
              <a:t>2023-04-18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9D3A-0A9F-4A21-8639-00C893C31D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75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861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 marL="32004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792088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301208"/>
            <a:ext cx="7485456" cy="8709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172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>
          <a:xfrm>
            <a:off x="701675" y="6239378"/>
            <a:ext cx="7559041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489825" cy="4751387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878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196752"/>
            <a:ext cx="7543800" cy="49891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7766" y="381000"/>
            <a:ext cx="7553273" cy="7437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산돌고딕 L" pitchFamily="50" charset="-127"/>
          <a:ea typeface="산돌고딕 L" pitchFamily="50" charset="-127"/>
          <a:cs typeface="+mn-cs"/>
        </a:defRPr>
      </a:lvl1pPr>
      <a:lvl2pPr marL="59436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755576" y="2348880"/>
            <a:ext cx="7543800" cy="1524000"/>
          </a:xfrm>
          <a:prstGeom prst="rect">
            <a:avLst/>
          </a:prstGeom>
        </p:spPr>
        <p:txBody>
          <a:bodyPr/>
          <a:lstStyle/>
          <a:p>
            <a:r>
              <a:rPr lang="ko-KR" altLang="en-US" sz="6000" dirty="0">
                <a:solidFill>
                  <a:schemeClr val="bg1"/>
                </a:solidFill>
              </a:rPr>
              <a:t>방송기획론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755576" y="4293096"/>
            <a:ext cx="7416824" cy="1422648"/>
          </a:xfrm>
        </p:spPr>
        <p:txBody>
          <a:bodyPr>
            <a:noAutofit/>
          </a:bodyPr>
          <a:lstStyle/>
          <a:p>
            <a:pPr algn="ctr"/>
            <a:r>
              <a:rPr lang="en-US" altLang="ko-KR" sz="4000" dirty="0">
                <a:latin typeface="+mj-ea"/>
                <a:ea typeface="+mj-ea"/>
              </a:rPr>
              <a:t>9</a:t>
            </a:r>
            <a:r>
              <a:rPr lang="ko-KR" altLang="en-US" sz="4000" dirty="0">
                <a:latin typeface="+mj-ea"/>
                <a:ea typeface="+mj-ea"/>
              </a:rPr>
              <a:t>장 버라이어티</a:t>
            </a:r>
            <a:r>
              <a:rPr lang="en-US" altLang="ko-KR" sz="4000" dirty="0">
                <a:latin typeface="+mj-ea"/>
                <a:ea typeface="+mj-ea"/>
              </a:rPr>
              <a:t>/</a:t>
            </a:r>
            <a:r>
              <a:rPr lang="ko-KR" altLang="en-US" sz="4000" dirty="0">
                <a:latin typeface="+mj-ea"/>
                <a:ea typeface="+mj-ea"/>
              </a:rPr>
              <a:t>코미디</a:t>
            </a:r>
            <a:endParaRPr lang="en-US" altLang="ko-KR" sz="4000" dirty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ko-KR" altLang="en-US" sz="4000" dirty="0">
                <a:latin typeface="+mj-ea"/>
                <a:ea typeface="+mj-ea"/>
              </a:rPr>
              <a:t> 프로그램</a:t>
            </a:r>
            <a:endParaRPr lang="en-US" altLang="ko-KR" sz="4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07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772392" y="0"/>
            <a:ext cx="2887329" cy="52322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 토크쇼 프로그램</a:t>
            </a:r>
            <a:endParaRPr lang="en-US" altLang="ko-KR" sz="2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  <a:ea typeface="+mj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79225" y="3933056"/>
            <a:ext cx="4273661" cy="2820852"/>
            <a:chOff x="4671863" y="4037148"/>
            <a:chExt cx="4273661" cy="2820852"/>
          </a:xfrm>
        </p:grpSpPr>
        <p:sp>
          <p:nvSpPr>
            <p:cNvPr id="6" name="직사각형 5"/>
            <p:cNvSpPr/>
            <p:nvPr/>
          </p:nvSpPr>
          <p:spPr>
            <a:xfrm>
              <a:off x="5588515" y="4037148"/>
              <a:ext cx="335700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32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KBS &lt;</a:t>
              </a:r>
              <a:r>
                <a:rPr lang="ko-KR" altLang="en-US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아침마당</a:t>
              </a:r>
              <a:r>
                <a:rPr lang="en-US" altLang="ko-KR" sz="32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&gt;</a:t>
              </a: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863" y="4610100"/>
              <a:ext cx="4255288" cy="2247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그룹 1"/>
          <p:cNvGrpSpPr/>
          <p:nvPr/>
        </p:nvGrpSpPr>
        <p:grpSpPr>
          <a:xfrm>
            <a:off x="86471" y="671757"/>
            <a:ext cx="4276402" cy="3137475"/>
            <a:chOff x="383368" y="3744760"/>
            <a:chExt cx="4276402" cy="3137475"/>
          </a:xfrm>
        </p:grpSpPr>
        <p:sp>
          <p:nvSpPr>
            <p:cNvPr id="5" name="직사각형 4"/>
            <p:cNvSpPr/>
            <p:nvPr/>
          </p:nvSpPr>
          <p:spPr>
            <a:xfrm>
              <a:off x="646445" y="3744760"/>
              <a:ext cx="34596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32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SBS &lt;</a:t>
              </a:r>
              <a:r>
                <a:rPr lang="ko-KR" altLang="en-US" sz="3200" b="1" cap="none" spc="0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힐링</a:t>
              </a:r>
              <a:r>
                <a:rPr lang="ko-KR" altLang="en-US" sz="32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 캠프</a:t>
              </a:r>
              <a:r>
                <a:rPr lang="en-US" altLang="ko-KR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&gt;</a:t>
              </a:r>
              <a:endParaRPr lang="en-US" altLang="ko-KR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68" y="4329535"/>
              <a:ext cx="4276402" cy="255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그룹 6"/>
          <p:cNvGrpSpPr/>
          <p:nvPr/>
        </p:nvGrpSpPr>
        <p:grpSpPr>
          <a:xfrm>
            <a:off x="4753329" y="547189"/>
            <a:ext cx="3960440" cy="3457399"/>
            <a:chOff x="4847556" y="660953"/>
            <a:chExt cx="3960440" cy="3457399"/>
          </a:xfrm>
        </p:grpSpPr>
        <p:sp>
          <p:nvSpPr>
            <p:cNvPr id="10" name="직사각형 9"/>
            <p:cNvSpPr/>
            <p:nvPr/>
          </p:nvSpPr>
          <p:spPr>
            <a:xfrm>
              <a:off x="4956911" y="660953"/>
              <a:ext cx="374173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32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&lt;</a:t>
              </a:r>
              <a:r>
                <a:rPr lang="ko-KR" altLang="en-US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오프라 </a:t>
              </a:r>
              <a:r>
                <a:rPr lang="ko-KR" altLang="en-US" sz="3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윈프리</a:t>
              </a:r>
              <a:r>
                <a:rPr lang="ko-KR" altLang="en-US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 쇼</a:t>
              </a:r>
              <a:r>
                <a:rPr lang="en-US" altLang="ko-KR" sz="32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&gt;</a:t>
              </a:r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556" y="1235452"/>
              <a:ext cx="3960440" cy="2882900"/>
            </a:xfrm>
            <a:prstGeom prst="rect">
              <a:avLst/>
            </a:prstGeom>
          </p:spPr>
        </p:pic>
      </p:grpSp>
      <p:grpSp>
        <p:nvGrpSpPr>
          <p:cNvPr id="11" name="그룹 10"/>
          <p:cNvGrpSpPr/>
          <p:nvPr/>
        </p:nvGrpSpPr>
        <p:grpSpPr>
          <a:xfrm>
            <a:off x="5242558" y="4149080"/>
            <a:ext cx="3471211" cy="2657065"/>
            <a:chOff x="5242558" y="4149080"/>
            <a:chExt cx="3471211" cy="2657065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2558" y="4482468"/>
              <a:ext cx="3391360" cy="2323677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468" y="6029128"/>
              <a:ext cx="1765301" cy="709992"/>
            </a:xfrm>
            <a:prstGeom prst="rect">
              <a:avLst/>
            </a:prstGeom>
          </p:spPr>
        </p:pic>
        <p:sp>
          <p:nvSpPr>
            <p:cNvPr id="18" name="직사각형 17"/>
            <p:cNvSpPr/>
            <p:nvPr/>
          </p:nvSpPr>
          <p:spPr>
            <a:xfrm>
              <a:off x="5243063" y="4149080"/>
              <a:ext cx="284885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4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&lt;</a:t>
              </a:r>
              <a:r>
                <a:rPr lang="ko-KR" altLang="en-US" sz="2400" b="1" cap="none" spc="0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데이빗</a:t>
              </a:r>
              <a:r>
                <a:rPr lang="ko-KR" altLang="en-US" sz="24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 </a:t>
              </a:r>
              <a:r>
                <a:rPr lang="ko-KR" altLang="en-US" sz="2400" b="1" cap="none" spc="0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레터맨</a:t>
              </a:r>
              <a:r>
                <a:rPr lang="en-US" altLang="ko-K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 </a:t>
              </a:r>
              <a:r>
                <a:rPr lang="ko-KR" alt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쇼</a:t>
              </a:r>
              <a:r>
                <a:rPr lang="en-US" altLang="ko-K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&gt;</a:t>
              </a:r>
              <a:endParaRPr lang="en-US" altLang="ko-KR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981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6. </a:t>
            </a:r>
            <a:r>
              <a:rPr lang="ko-KR" altLang="en-US" dirty="0"/>
              <a:t>토크쇼 제작과정</a:t>
            </a:r>
          </a:p>
        </p:txBody>
      </p:sp>
    </p:spTree>
    <p:extLst>
      <p:ext uri="{BB962C8B-B14F-4D97-AF65-F5344CB8AC3E}">
        <p14:creationId xmlns:p14="http://schemas.microsoft.com/office/powerpoint/2010/main" val="17675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7. </a:t>
            </a:r>
            <a:r>
              <a:rPr lang="ko-KR" altLang="en-US" dirty="0"/>
              <a:t> 코미디 프로그램 역사</a:t>
            </a:r>
          </a:p>
        </p:txBody>
      </p:sp>
    </p:spTree>
    <p:extLst>
      <p:ext uri="{BB962C8B-B14F-4D97-AF65-F5344CB8AC3E}">
        <p14:creationId xmlns:p14="http://schemas.microsoft.com/office/powerpoint/2010/main" val="5547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8. </a:t>
            </a:r>
            <a:r>
              <a:rPr lang="ko-KR" altLang="en-US" dirty="0"/>
              <a:t> 코미디 프로그램의 기본요소</a:t>
            </a:r>
          </a:p>
        </p:txBody>
      </p:sp>
    </p:spTree>
    <p:extLst>
      <p:ext uri="{BB962C8B-B14F-4D97-AF65-F5344CB8AC3E}">
        <p14:creationId xmlns:p14="http://schemas.microsoft.com/office/powerpoint/2010/main" val="186231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9. </a:t>
            </a:r>
            <a:r>
              <a:rPr lang="ko-KR" altLang="en-US" dirty="0"/>
              <a:t>코미디 프로그램 제작 과정</a:t>
            </a:r>
          </a:p>
        </p:txBody>
      </p:sp>
    </p:spTree>
    <p:extLst>
      <p:ext uri="{BB962C8B-B14F-4D97-AF65-F5344CB8AC3E}">
        <p14:creationId xmlns:p14="http://schemas.microsoft.com/office/powerpoint/2010/main" val="156115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51520" y="3634506"/>
            <a:ext cx="4644008" cy="3000034"/>
            <a:chOff x="0" y="2743200"/>
            <a:chExt cx="5867400" cy="411788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43200"/>
              <a:ext cx="5867400" cy="411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직사각형 5"/>
            <p:cNvSpPr/>
            <p:nvPr/>
          </p:nvSpPr>
          <p:spPr>
            <a:xfrm>
              <a:off x="0" y="6276307"/>
              <a:ext cx="375936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32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KBS &lt;</a:t>
              </a:r>
              <a:r>
                <a:rPr lang="ko-KR" altLang="en-US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개그콘서트</a:t>
              </a:r>
              <a:r>
                <a:rPr lang="en-US" altLang="ko-KR" sz="32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&gt;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51520" y="938891"/>
            <a:ext cx="3337658" cy="2594138"/>
            <a:chOff x="323528" y="576447"/>
            <a:chExt cx="3337658" cy="259413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76447"/>
              <a:ext cx="3337658" cy="223224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1" name="직사각형 10"/>
            <p:cNvSpPr/>
            <p:nvPr/>
          </p:nvSpPr>
          <p:spPr>
            <a:xfrm>
              <a:off x="323528" y="2708920"/>
              <a:ext cx="3337657" cy="4616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tvN</a:t>
              </a:r>
              <a:r>
                <a:rPr lang="en-US" altLang="ko-KR" sz="24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&lt;</a:t>
              </a:r>
              <a:r>
                <a:rPr lang="ko-KR" alt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코미디빅리그</a:t>
              </a:r>
              <a:r>
                <a:rPr lang="en-US" altLang="ko-KR" sz="24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&gt;</a:t>
              </a: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3923928" y="1943573"/>
            <a:ext cx="5102324" cy="3643980"/>
            <a:chOff x="3923928" y="1943573"/>
            <a:chExt cx="5102324" cy="364398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348880"/>
              <a:ext cx="5102324" cy="3238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직사각형 11"/>
            <p:cNvSpPr/>
            <p:nvPr/>
          </p:nvSpPr>
          <p:spPr>
            <a:xfrm>
              <a:off x="5013792" y="1943573"/>
              <a:ext cx="292259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S</a:t>
              </a:r>
              <a:r>
                <a:rPr lang="en-US" altLang="ko-KR" sz="32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BS &lt;</a:t>
              </a:r>
              <a:r>
                <a:rPr lang="ko-KR" altLang="en-US" sz="3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웃찾사</a:t>
              </a:r>
              <a:r>
                <a:rPr lang="en-US" altLang="ko-KR" sz="32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11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704856" cy="48965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6000" b="1" dirty="0"/>
              <a:t>감사합니다</a:t>
            </a:r>
            <a:endParaRPr lang="en-US" altLang="ko-KR" sz="6000" b="1" dirty="0"/>
          </a:p>
        </p:txBody>
      </p:sp>
    </p:spTree>
    <p:extLst>
      <p:ext uri="{BB962C8B-B14F-4D97-AF65-F5344CB8AC3E}">
        <p14:creationId xmlns:p14="http://schemas.microsoft.com/office/powerpoint/2010/main" val="8324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쇼 프로그램 정의</a:t>
            </a:r>
          </a:p>
        </p:txBody>
      </p:sp>
    </p:spTree>
    <p:extLst>
      <p:ext uri="{BB962C8B-B14F-4D97-AF65-F5344CB8AC3E}">
        <p14:creationId xmlns:p14="http://schemas.microsoft.com/office/powerpoint/2010/main" val="35054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쇼 프로그램 유형 </a:t>
            </a:r>
            <a:r>
              <a:rPr lang="en-US" altLang="ko-KR" dirty="0"/>
              <a:t>I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51520" y="1268760"/>
            <a:ext cx="5633273" cy="81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3600" dirty="0">
                <a:latin typeface="맑은 고딕" pitchFamily="50" charset="-127"/>
                <a:ea typeface="맑은 고딕" pitchFamily="50" charset="-127"/>
              </a:rPr>
              <a:t>음악 쇼 프로그램의 유형</a:t>
            </a:r>
            <a:endParaRPr lang="en-US" altLang="ko-KR" sz="3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267744" y="2594336"/>
            <a:ext cx="41376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</a:rPr>
              <a:t>형식에 따른 분류</a:t>
            </a:r>
            <a:endParaRPr lang="ko-KR" alt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80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쇼 프로그램 유형 </a:t>
            </a:r>
            <a:r>
              <a:rPr lang="en-US" altLang="ko-KR" dirty="0"/>
              <a:t>II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51520" y="1268760"/>
            <a:ext cx="5633273" cy="81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3600" dirty="0">
                <a:latin typeface="맑은 고딕" pitchFamily="50" charset="-127"/>
                <a:ea typeface="맑은 고딕" pitchFamily="50" charset="-127"/>
              </a:rPr>
              <a:t>음악 쇼 프로그램의 유형</a:t>
            </a:r>
            <a:endParaRPr lang="en-US" altLang="ko-KR" sz="3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339752" y="2159292"/>
            <a:ext cx="4137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</a:rPr>
              <a:t>내용</a:t>
            </a:r>
            <a:r>
              <a:rPr lang="ko-KR" alt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</a:rPr>
              <a:t>에 따른 분류</a:t>
            </a:r>
            <a:endParaRPr lang="ko-KR" alt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95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0" y="1124744"/>
            <a:ext cx="36004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79120" y="539969"/>
            <a:ext cx="36728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순수 음악 프로그램</a:t>
            </a:r>
            <a:endParaRPr lang="en-US" altLang="ko-KR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21" y="1045513"/>
            <a:ext cx="3654349" cy="284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5508104" y="544916"/>
            <a:ext cx="27334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순위 프로그램</a:t>
            </a:r>
            <a:endParaRPr lang="en-US" altLang="ko-KR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  <a:ea typeface="+mj-ea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6" y="4030573"/>
            <a:ext cx="4986511" cy="281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2645308" y="3820606"/>
            <a:ext cx="23310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뮤직 토크쇼</a:t>
            </a:r>
            <a:endParaRPr lang="en-US" altLang="ko-KR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  <a:ea typeface="+mj-ea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55" y="4479976"/>
            <a:ext cx="4298801" cy="237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5341356" y="4052794"/>
            <a:ext cx="38026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시청자 참여 음악</a:t>
            </a:r>
            <a:r>
              <a:rPr lang="ko-KR" altLang="en-US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 프로그램</a:t>
            </a:r>
            <a:endParaRPr lang="en-US" altLang="ko-KR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223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3. </a:t>
            </a:r>
            <a:r>
              <a:rPr lang="ko-KR" altLang="en-US" dirty="0" err="1"/>
              <a:t>음악쇼</a:t>
            </a:r>
            <a:r>
              <a:rPr lang="ko-KR" altLang="en-US" dirty="0"/>
              <a:t> 프로그램의 기획전략</a:t>
            </a:r>
          </a:p>
        </p:txBody>
      </p:sp>
    </p:spTree>
    <p:extLst>
      <p:ext uri="{BB962C8B-B14F-4D97-AF65-F5344CB8AC3E}">
        <p14:creationId xmlns:p14="http://schemas.microsoft.com/office/powerpoint/2010/main" val="28870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4. </a:t>
            </a:r>
            <a:r>
              <a:rPr lang="ko-KR" altLang="en-US" dirty="0" err="1"/>
              <a:t>버라이어티쇼의</a:t>
            </a:r>
            <a:r>
              <a:rPr lang="ko-KR" altLang="en-US" dirty="0"/>
              <a:t> 정의 </a:t>
            </a:r>
          </a:p>
        </p:txBody>
      </p:sp>
    </p:spTree>
    <p:extLst>
      <p:ext uri="{BB962C8B-B14F-4D97-AF65-F5344CB8AC3E}">
        <p14:creationId xmlns:p14="http://schemas.microsoft.com/office/powerpoint/2010/main" val="35271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5. </a:t>
            </a:r>
            <a:r>
              <a:rPr lang="ko-KR" altLang="en-US" dirty="0" err="1"/>
              <a:t>버라이어티쇼와</a:t>
            </a:r>
            <a:r>
              <a:rPr lang="ko-KR" altLang="en-US" dirty="0"/>
              <a:t> 토크쇼 특성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481799" y="1826729"/>
            <a:ext cx="19479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버라이어티</a:t>
            </a:r>
            <a:endParaRPr lang="en-US" altLang="ko-KR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  <a:ea typeface="+mj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44246" y="1866184"/>
            <a:ext cx="12426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토크쇼</a:t>
            </a:r>
            <a:endParaRPr lang="en-US" altLang="ko-KR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018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-16569" y="3411643"/>
            <a:ext cx="4680521" cy="3384376"/>
            <a:chOff x="107504" y="3441593"/>
            <a:chExt cx="4816827" cy="338437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441593"/>
              <a:ext cx="4816827" cy="3384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128392" y="3501008"/>
              <a:ext cx="36515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24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SBS &lt;</a:t>
              </a:r>
              <a:r>
                <a:rPr lang="ko-KR" alt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일요일이 좋다</a:t>
              </a:r>
              <a:r>
                <a:rPr lang="en-US" altLang="ko-K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&gt;</a:t>
              </a:r>
              <a:endParaRPr lang="en-US" altLang="ko-KR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804928" y="3936271"/>
            <a:ext cx="3976290" cy="2616125"/>
            <a:chOff x="5004048" y="4209844"/>
            <a:chExt cx="3976290" cy="261612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4209844"/>
              <a:ext cx="3976290" cy="2616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직사각형 5"/>
            <p:cNvSpPr/>
            <p:nvPr/>
          </p:nvSpPr>
          <p:spPr>
            <a:xfrm>
              <a:off x="5940152" y="4209844"/>
              <a:ext cx="302937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24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KBS &lt;</a:t>
              </a:r>
              <a:r>
                <a:rPr lang="ko-KR" altLang="en-US" sz="2400" b="1" cap="none" spc="0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해피</a:t>
              </a:r>
              <a:r>
                <a:rPr lang="ko-KR" altLang="en-US" sz="24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 선데이</a:t>
              </a:r>
              <a:r>
                <a:rPr lang="en-US" altLang="ko-KR" sz="24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&gt;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671863" y="396094"/>
            <a:ext cx="4242420" cy="3275062"/>
            <a:chOff x="4671863" y="396094"/>
            <a:chExt cx="4242420" cy="3275062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863" y="396094"/>
              <a:ext cx="4242420" cy="3275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직사각형 9"/>
            <p:cNvSpPr/>
            <p:nvPr/>
          </p:nvSpPr>
          <p:spPr>
            <a:xfrm>
              <a:off x="4758330" y="396094"/>
              <a:ext cx="258596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24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MBC &lt;</a:t>
              </a:r>
              <a:r>
                <a:rPr lang="ko-KR" altLang="en-US" sz="24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무한도전</a:t>
              </a:r>
              <a:r>
                <a:rPr lang="en-US" altLang="ko-KR" sz="24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&gt;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33030" y="938585"/>
            <a:ext cx="3384376" cy="2463930"/>
            <a:chOff x="823729" y="387724"/>
            <a:chExt cx="3384376" cy="2463930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29" y="754852"/>
              <a:ext cx="3384376" cy="2096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직사각형 11"/>
            <p:cNvSpPr/>
            <p:nvPr/>
          </p:nvSpPr>
          <p:spPr>
            <a:xfrm>
              <a:off x="823729" y="387724"/>
              <a:ext cx="333358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M</a:t>
              </a:r>
              <a:r>
                <a:rPr lang="en-US" altLang="ko-KR" sz="24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BC &lt;</a:t>
              </a:r>
              <a:r>
                <a:rPr lang="ko-KR" altLang="en-US" sz="24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우리들의 </a:t>
              </a:r>
              <a:r>
                <a:rPr lang="ko-KR" alt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일밤</a:t>
              </a:r>
              <a:r>
                <a:rPr lang="en-US" altLang="ko-K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ea"/>
                  <a:ea typeface="+mj-ea"/>
                </a:rPr>
                <a:t>&gt;</a:t>
              </a:r>
              <a:endParaRPr lang="en-US" altLang="ko-KR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0" y="6988"/>
            <a:ext cx="3592650" cy="52322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 버라이어티 프로그램</a:t>
            </a:r>
            <a:endParaRPr lang="en-US" altLang="ko-KR" sz="2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741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신문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>
        <a:sp3d prstMaterial="translucentPowder">
          <a:bevelT w="127000" h="25400" prst="softRound"/>
        </a:sp3d>
      </a:spPr>
      <a:bodyPr/>
      <a:lstStyle/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4">
            <a:hueOff val="-502890"/>
            <a:satOff val="-2850"/>
            <a:lumOff val="-23529"/>
            <a:alphaOff val="0"/>
          </a:schemeClr>
        </a:fillRef>
        <a:effectRef idx="0">
          <a:schemeClr val="accent4">
            <a:hueOff val="-502890"/>
            <a:satOff val="-2850"/>
            <a:lumOff val="-23529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1317</TotalTime>
  <Words>143</Words>
  <Application>Microsoft Office PowerPoint</Application>
  <PresentationFormat>화면 슬라이드 쇼(4:3)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HY견고딕</vt:lpstr>
      <vt:lpstr>맑은 고딕</vt:lpstr>
      <vt:lpstr>산돌고딕 L</vt:lpstr>
      <vt:lpstr>Arial</vt:lpstr>
      <vt:lpstr>Impact</vt:lpstr>
      <vt:lpstr>Times New Roman</vt:lpstr>
      <vt:lpstr>Wingdings</vt:lpstr>
      <vt:lpstr>신문</vt:lpstr>
      <vt:lpstr>방송기획론 </vt:lpstr>
      <vt:lpstr>1. 쇼 프로그램 정의</vt:lpstr>
      <vt:lpstr>2. 쇼 프로그램 유형 I</vt:lpstr>
      <vt:lpstr>2. 쇼 프로그램 유형 II</vt:lpstr>
      <vt:lpstr>PowerPoint 프레젠테이션</vt:lpstr>
      <vt:lpstr>3. 음악쇼 프로그램의 기획전략</vt:lpstr>
      <vt:lpstr>4. 버라이어티쇼의 정의 </vt:lpstr>
      <vt:lpstr>5. 버라이어티쇼와 토크쇼 특성</vt:lpstr>
      <vt:lpstr>PowerPoint 프레젠테이션</vt:lpstr>
      <vt:lpstr>PowerPoint 프레젠테이션</vt:lpstr>
      <vt:lpstr>6. 토크쇼 제작과정</vt:lpstr>
      <vt:lpstr>7.  코미디 프로그램 역사</vt:lpstr>
      <vt:lpstr>8.  코미디 프로그램의 기본요소</vt:lpstr>
      <vt:lpstr>9. 코미디 프로그램 제작 과정</vt:lpstr>
      <vt:lpstr>PowerPoint 프레젠테이션</vt:lpstr>
      <vt:lpstr>PowerPoint 프레젠테이션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.</dc:creator>
  <cp:lastModifiedBy>USER</cp:lastModifiedBy>
  <cp:revision>105</cp:revision>
  <dcterms:created xsi:type="dcterms:W3CDTF">2012-01-03T02:46:39Z</dcterms:created>
  <dcterms:modified xsi:type="dcterms:W3CDTF">2023-04-18T11:49:05Z</dcterms:modified>
</cp:coreProperties>
</file>