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95" r:id="rId4"/>
    <p:sldId id="300" r:id="rId5"/>
    <p:sldId id="302" r:id="rId6"/>
    <p:sldId id="301" r:id="rId7"/>
    <p:sldId id="271" r:id="rId8"/>
    <p:sldId id="272" r:id="rId9"/>
    <p:sldId id="293" r:id="rId10"/>
    <p:sldId id="294" r:id="rId11"/>
    <p:sldId id="30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101" d="100"/>
          <a:sy n="101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B6360-909A-4C56-BBA0-823E3D7D76DD}" type="doc">
      <dgm:prSet loTypeId="urn:microsoft.com/office/officeart/2005/8/layout/pyramid2" loCatId="pyramid" qsTypeId="urn:microsoft.com/office/officeart/2005/8/quickstyle/3d5" qsCatId="3D" csTypeId="urn:microsoft.com/office/officeart/2005/8/colors/accent5_5" csCatId="accent5" phldr="1"/>
      <dgm:spPr/>
    </dgm:pt>
    <dgm:pt modelId="{36BDEDD2-291F-4F20-9E02-33EAB7845DC4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구성회의 및 구성안 작성</a:t>
          </a:r>
        </a:p>
      </dgm:t>
    </dgm:pt>
    <dgm:pt modelId="{E8E53D66-2059-4CB0-A927-D5F889C936C3}" type="parTrans" cxnId="{8EBC52DA-66B6-4352-A0EC-E98A8B808E7A}">
      <dgm:prSet/>
      <dgm:spPr/>
      <dgm:t>
        <a:bodyPr/>
        <a:lstStyle/>
        <a:p>
          <a:pPr latinLnBrk="1"/>
          <a:endParaRPr lang="ko-KR" altLang="en-US"/>
        </a:p>
      </dgm:t>
    </dgm:pt>
    <dgm:pt modelId="{944DDA96-FB80-44E9-AF1D-4D9911CAB04B}" type="sibTrans" cxnId="{8EBC52DA-66B6-4352-A0EC-E98A8B808E7A}">
      <dgm:prSet/>
      <dgm:spPr/>
      <dgm:t>
        <a:bodyPr/>
        <a:lstStyle/>
        <a:p>
          <a:pPr latinLnBrk="1"/>
          <a:endParaRPr lang="ko-KR" altLang="en-US"/>
        </a:p>
      </dgm:t>
    </dgm:pt>
    <dgm:pt modelId="{CCF3177E-ECD5-495A-9264-176281D7334B}">
      <dgm:prSet phldrT="[텍스트]" custT="1"/>
      <dgm:spPr/>
      <dgm:t>
        <a:bodyPr/>
        <a:lstStyle/>
        <a:p>
          <a:pPr latinLnBrk="1"/>
          <a:r>
            <a:rPr lang="en-US" altLang="ko-KR" sz="2000" b="1" dirty="0">
              <a:latin typeface="맑은 고딕" pitchFamily="50" charset="-127"/>
              <a:ea typeface="맑은 고딕" pitchFamily="50" charset="-127"/>
            </a:rPr>
            <a:t>MC </a:t>
          </a:r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선정</a:t>
          </a:r>
        </a:p>
      </dgm:t>
    </dgm:pt>
    <dgm:pt modelId="{4B0CCC22-C868-4E11-81D2-5209A9DB2398}" type="parTrans" cxnId="{4E158E6E-10EF-4973-861F-98E4FB4A222F}">
      <dgm:prSet/>
      <dgm:spPr/>
      <dgm:t>
        <a:bodyPr/>
        <a:lstStyle/>
        <a:p>
          <a:pPr latinLnBrk="1"/>
          <a:endParaRPr lang="ko-KR" altLang="en-US"/>
        </a:p>
      </dgm:t>
    </dgm:pt>
    <dgm:pt modelId="{13DAB689-4904-4C3E-B1D6-0A461307FE1C}" type="sibTrans" cxnId="{4E158E6E-10EF-4973-861F-98E4FB4A222F}">
      <dgm:prSet/>
      <dgm:spPr/>
      <dgm:t>
        <a:bodyPr/>
        <a:lstStyle/>
        <a:p>
          <a:pPr latinLnBrk="1"/>
          <a:endParaRPr lang="ko-KR" altLang="en-US"/>
        </a:p>
      </dgm:t>
    </dgm:pt>
    <dgm:pt modelId="{2B71D74A-8199-47E4-9EFD-BFD9FBA5A06C}">
      <dgm:prSet phldrT="[텍스트]" custT="1"/>
      <dgm:spPr/>
      <dgm:t>
        <a:bodyPr/>
        <a:lstStyle/>
        <a:p>
          <a:pPr latinLnBrk="1"/>
          <a:r>
            <a:rPr lang="ko-KR" altLang="en-US" sz="1800" b="1" dirty="0">
              <a:latin typeface="맑은 고딕" pitchFamily="50" charset="-127"/>
              <a:ea typeface="맑은 고딕" pitchFamily="50" charset="-127"/>
            </a:rPr>
            <a:t>프로그램 기획</a:t>
          </a:r>
        </a:p>
      </dgm:t>
    </dgm:pt>
    <dgm:pt modelId="{29203A7E-EC38-4FD7-90BE-DC33530D3618}" type="parTrans" cxnId="{5A81FD00-67C5-4260-82DD-5CB38646C29B}">
      <dgm:prSet/>
      <dgm:spPr/>
      <dgm:t>
        <a:bodyPr/>
        <a:lstStyle/>
        <a:p>
          <a:pPr latinLnBrk="1"/>
          <a:endParaRPr lang="ko-KR" altLang="en-US"/>
        </a:p>
      </dgm:t>
    </dgm:pt>
    <dgm:pt modelId="{3E9D10B8-4B94-46DB-A7F5-CC7146AD806C}" type="sibTrans" cxnId="{5A81FD00-67C5-4260-82DD-5CB38646C29B}">
      <dgm:prSet/>
      <dgm:spPr/>
      <dgm:t>
        <a:bodyPr/>
        <a:lstStyle/>
        <a:p>
          <a:pPr latinLnBrk="1"/>
          <a:endParaRPr lang="ko-KR" altLang="en-US"/>
        </a:p>
      </dgm:t>
    </dgm:pt>
    <dgm:pt modelId="{72A6D32F-79A9-4BAD-B8A9-E976ACFA85BE}">
      <dgm:prSet custT="1"/>
      <dgm:spPr/>
      <dgm:t>
        <a:bodyPr/>
        <a:lstStyle/>
        <a:p>
          <a:pPr latinLnBrk="1"/>
          <a:r>
            <a:rPr lang="ko-KR" altLang="en-US" sz="20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rPr>
            <a:t>아이템 잡기</a:t>
          </a:r>
        </a:p>
      </dgm:t>
    </dgm:pt>
    <dgm:pt modelId="{17ECCBC2-FEFB-44ED-ABE1-B6984DBBD812}" type="parTrans" cxnId="{E95FD906-E1D6-4FD5-ACF4-18CA1A9E0F47}">
      <dgm:prSet/>
      <dgm:spPr/>
      <dgm:t>
        <a:bodyPr/>
        <a:lstStyle/>
        <a:p>
          <a:pPr latinLnBrk="1"/>
          <a:endParaRPr lang="ko-KR" altLang="en-US"/>
        </a:p>
      </dgm:t>
    </dgm:pt>
    <dgm:pt modelId="{6B8A625F-78ED-4279-955E-F6A4D7E2C02A}" type="sibTrans" cxnId="{E95FD906-E1D6-4FD5-ACF4-18CA1A9E0F47}">
      <dgm:prSet/>
      <dgm:spPr/>
      <dgm:t>
        <a:bodyPr/>
        <a:lstStyle/>
        <a:p>
          <a:pPr latinLnBrk="1"/>
          <a:endParaRPr lang="ko-KR" altLang="en-US"/>
        </a:p>
      </dgm:t>
    </dgm:pt>
    <dgm:pt modelId="{929278CE-B8F9-48F8-BD2D-F7EF259EBE14}">
      <dgm:prSet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주제 잡기</a:t>
          </a:r>
        </a:p>
      </dgm:t>
    </dgm:pt>
    <dgm:pt modelId="{929A94D6-F72F-4F1E-B478-A17716594A0E}" type="parTrans" cxnId="{DBCFE68B-83FE-4C16-BD6A-77607C360622}">
      <dgm:prSet/>
      <dgm:spPr/>
      <dgm:t>
        <a:bodyPr/>
        <a:lstStyle/>
        <a:p>
          <a:pPr latinLnBrk="1"/>
          <a:endParaRPr lang="ko-KR" altLang="en-US"/>
        </a:p>
      </dgm:t>
    </dgm:pt>
    <dgm:pt modelId="{9350FA97-B179-4102-8B3D-39BEB2494872}" type="sibTrans" cxnId="{DBCFE68B-83FE-4C16-BD6A-77607C360622}">
      <dgm:prSet/>
      <dgm:spPr/>
      <dgm:t>
        <a:bodyPr/>
        <a:lstStyle/>
        <a:p>
          <a:pPr latinLnBrk="1"/>
          <a:endParaRPr lang="ko-KR" altLang="en-US"/>
        </a:p>
      </dgm:t>
    </dgm:pt>
    <dgm:pt modelId="{5572ACE0-FACC-449A-8D4C-0095D59297E2}">
      <dgm:prSet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취재하기</a:t>
          </a:r>
        </a:p>
      </dgm:t>
    </dgm:pt>
    <dgm:pt modelId="{43FB8F46-086D-4252-A45E-100BCB469CBC}" type="parTrans" cxnId="{468686C2-9D6C-4655-84F6-BDE55D0B471E}">
      <dgm:prSet/>
      <dgm:spPr/>
      <dgm:t>
        <a:bodyPr/>
        <a:lstStyle/>
        <a:p>
          <a:pPr latinLnBrk="1"/>
          <a:endParaRPr lang="ko-KR" altLang="en-US"/>
        </a:p>
      </dgm:t>
    </dgm:pt>
    <dgm:pt modelId="{6C2E1042-F340-4BC6-90E5-0D635871078E}" type="sibTrans" cxnId="{468686C2-9D6C-4655-84F6-BDE55D0B471E}">
      <dgm:prSet/>
      <dgm:spPr/>
      <dgm:t>
        <a:bodyPr/>
        <a:lstStyle/>
        <a:p>
          <a:pPr latinLnBrk="1"/>
          <a:endParaRPr lang="ko-KR" altLang="en-US"/>
        </a:p>
      </dgm:t>
    </dgm:pt>
    <dgm:pt modelId="{2897D14A-4E99-4F56-86BB-8D7628B2068F}">
      <dgm:prSet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섭외</a:t>
          </a:r>
          <a:endParaRPr lang="ko-KR" altLang="en-US" dirty="0"/>
        </a:p>
      </dgm:t>
    </dgm:pt>
    <dgm:pt modelId="{498C2ED5-E1E2-4128-A426-D1F7516EB8B8}" type="parTrans" cxnId="{14C3FDBA-A826-4DB2-AB6A-59CF734D1204}">
      <dgm:prSet/>
      <dgm:spPr/>
      <dgm:t>
        <a:bodyPr/>
        <a:lstStyle/>
        <a:p>
          <a:pPr latinLnBrk="1"/>
          <a:endParaRPr lang="ko-KR" altLang="en-US"/>
        </a:p>
      </dgm:t>
    </dgm:pt>
    <dgm:pt modelId="{6AA55F07-153F-4C9D-97F5-D0630E2F9441}" type="sibTrans" cxnId="{14C3FDBA-A826-4DB2-AB6A-59CF734D1204}">
      <dgm:prSet/>
      <dgm:spPr/>
      <dgm:t>
        <a:bodyPr/>
        <a:lstStyle/>
        <a:p>
          <a:pPr latinLnBrk="1"/>
          <a:endParaRPr lang="ko-KR" altLang="en-US"/>
        </a:p>
      </dgm:t>
    </dgm:pt>
    <dgm:pt modelId="{733B9423-B287-4EE2-8E45-8CC404D1B4F1}" type="pres">
      <dgm:prSet presAssocID="{95CB6360-909A-4C56-BBA0-823E3D7D76DD}" presName="compositeShape" presStyleCnt="0">
        <dgm:presLayoutVars>
          <dgm:dir/>
          <dgm:resizeHandles/>
        </dgm:presLayoutVars>
      </dgm:prSet>
      <dgm:spPr/>
    </dgm:pt>
    <dgm:pt modelId="{FCB08049-0189-44B4-B30A-99863170F3E1}" type="pres">
      <dgm:prSet presAssocID="{95CB6360-909A-4C56-BBA0-823E3D7D76DD}" presName="pyramid" presStyleLbl="node1" presStyleIdx="0" presStyleCnt="1"/>
      <dgm:spPr/>
    </dgm:pt>
    <dgm:pt modelId="{62340939-C707-4EAA-B8F8-CD62DB96C553}" type="pres">
      <dgm:prSet presAssocID="{95CB6360-909A-4C56-BBA0-823E3D7D76DD}" presName="theList" presStyleCnt="0"/>
      <dgm:spPr/>
    </dgm:pt>
    <dgm:pt modelId="{5826A5D2-25DF-4206-84C7-68416D92C5D2}" type="pres">
      <dgm:prSet presAssocID="{36BDEDD2-291F-4F20-9E02-33EAB7845DC4}" presName="aNode" presStyleLbl="fgAcc1" presStyleIdx="0" presStyleCnt="7">
        <dgm:presLayoutVars>
          <dgm:bulletEnabled val="1"/>
        </dgm:presLayoutVars>
      </dgm:prSet>
      <dgm:spPr/>
    </dgm:pt>
    <dgm:pt modelId="{4BE2ED2D-F6B4-444C-A962-467462DC8AC2}" type="pres">
      <dgm:prSet presAssocID="{36BDEDD2-291F-4F20-9E02-33EAB7845DC4}" presName="aSpace" presStyleCnt="0"/>
      <dgm:spPr/>
    </dgm:pt>
    <dgm:pt modelId="{F2B48731-C794-4710-BAF4-973474A7A474}" type="pres">
      <dgm:prSet presAssocID="{2897D14A-4E99-4F56-86BB-8D7628B2068F}" presName="aNode" presStyleLbl="fgAcc1" presStyleIdx="1" presStyleCnt="7">
        <dgm:presLayoutVars>
          <dgm:bulletEnabled val="1"/>
        </dgm:presLayoutVars>
      </dgm:prSet>
      <dgm:spPr/>
    </dgm:pt>
    <dgm:pt modelId="{37C2F1B5-9E4C-4B83-989F-68817EE1B489}" type="pres">
      <dgm:prSet presAssocID="{2897D14A-4E99-4F56-86BB-8D7628B2068F}" presName="aSpace" presStyleCnt="0"/>
      <dgm:spPr/>
    </dgm:pt>
    <dgm:pt modelId="{C58D41F7-3E2A-4C27-A4A4-255CB966F612}" type="pres">
      <dgm:prSet presAssocID="{5572ACE0-FACC-449A-8D4C-0095D59297E2}" presName="aNode" presStyleLbl="fgAcc1" presStyleIdx="2" presStyleCnt="7">
        <dgm:presLayoutVars>
          <dgm:bulletEnabled val="1"/>
        </dgm:presLayoutVars>
      </dgm:prSet>
      <dgm:spPr/>
    </dgm:pt>
    <dgm:pt modelId="{4E5A8506-89BB-4EF4-A60B-E78559B45C6F}" type="pres">
      <dgm:prSet presAssocID="{5572ACE0-FACC-449A-8D4C-0095D59297E2}" presName="aSpace" presStyleCnt="0"/>
      <dgm:spPr/>
    </dgm:pt>
    <dgm:pt modelId="{C4FDB702-F7A1-49C2-95DD-A33688D3B188}" type="pres">
      <dgm:prSet presAssocID="{929278CE-B8F9-48F8-BD2D-F7EF259EBE14}" presName="aNode" presStyleLbl="fgAcc1" presStyleIdx="3" presStyleCnt="7">
        <dgm:presLayoutVars>
          <dgm:bulletEnabled val="1"/>
        </dgm:presLayoutVars>
      </dgm:prSet>
      <dgm:spPr/>
    </dgm:pt>
    <dgm:pt modelId="{69C8B095-CA07-469E-89FC-ABF575CCA615}" type="pres">
      <dgm:prSet presAssocID="{929278CE-B8F9-48F8-BD2D-F7EF259EBE14}" presName="aSpace" presStyleCnt="0"/>
      <dgm:spPr/>
    </dgm:pt>
    <dgm:pt modelId="{B7344F02-04EE-4A6D-9F04-866438D312B0}" type="pres">
      <dgm:prSet presAssocID="{72A6D32F-79A9-4BAD-B8A9-E976ACFA85BE}" presName="aNode" presStyleLbl="fgAcc1" presStyleIdx="4" presStyleCnt="7">
        <dgm:presLayoutVars>
          <dgm:bulletEnabled val="1"/>
        </dgm:presLayoutVars>
      </dgm:prSet>
      <dgm:spPr/>
    </dgm:pt>
    <dgm:pt modelId="{86A83A72-868B-4256-B2EB-EDF257F4F5DC}" type="pres">
      <dgm:prSet presAssocID="{72A6D32F-79A9-4BAD-B8A9-E976ACFA85BE}" presName="aSpace" presStyleCnt="0"/>
      <dgm:spPr/>
    </dgm:pt>
    <dgm:pt modelId="{D9D0A4AB-E5D3-4BB0-B560-FA12F3A0D161}" type="pres">
      <dgm:prSet presAssocID="{CCF3177E-ECD5-495A-9264-176281D7334B}" presName="aNode" presStyleLbl="fgAcc1" presStyleIdx="5" presStyleCnt="7">
        <dgm:presLayoutVars>
          <dgm:bulletEnabled val="1"/>
        </dgm:presLayoutVars>
      </dgm:prSet>
      <dgm:spPr/>
    </dgm:pt>
    <dgm:pt modelId="{19C03042-BD73-44B1-B628-FA179DCF1F64}" type="pres">
      <dgm:prSet presAssocID="{CCF3177E-ECD5-495A-9264-176281D7334B}" presName="aSpace" presStyleCnt="0"/>
      <dgm:spPr/>
    </dgm:pt>
    <dgm:pt modelId="{2D8C2D22-0C9F-4024-8A4E-7E6D3F69D79E}" type="pres">
      <dgm:prSet presAssocID="{2B71D74A-8199-47E4-9EFD-BFD9FBA5A06C}" presName="aNode" presStyleLbl="fgAcc1" presStyleIdx="6" presStyleCnt="7">
        <dgm:presLayoutVars>
          <dgm:bulletEnabled val="1"/>
        </dgm:presLayoutVars>
      </dgm:prSet>
      <dgm:spPr/>
    </dgm:pt>
    <dgm:pt modelId="{DFC12486-5AC3-4521-8F29-5AE8EEED7A51}" type="pres">
      <dgm:prSet presAssocID="{2B71D74A-8199-47E4-9EFD-BFD9FBA5A06C}" presName="aSpace" presStyleCnt="0"/>
      <dgm:spPr/>
    </dgm:pt>
  </dgm:ptLst>
  <dgm:cxnLst>
    <dgm:cxn modelId="{5A81FD00-67C5-4260-82DD-5CB38646C29B}" srcId="{95CB6360-909A-4C56-BBA0-823E3D7D76DD}" destId="{2B71D74A-8199-47E4-9EFD-BFD9FBA5A06C}" srcOrd="6" destOrd="0" parTransId="{29203A7E-EC38-4FD7-90BE-DC33530D3618}" sibTransId="{3E9D10B8-4B94-46DB-A7F5-CC7146AD806C}"/>
    <dgm:cxn modelId="{E95FD906-E1D6-4FD5-ACF4-18CA1A9E0F47}" srcId="{95CB6360-909A-4C56-BBA0-823E3D7D76DD}" destId="{72A6D32F-79A9-4BAD-B8A9-E976ACFA85BE}" srcOrd="4" destOrd="0" parTransId="{17ECCBC2-FEFB-44ED-ABE1-B6984DBBD812}" sibTransId="{6B8A625F-78ED-4279-955E-F6A4D7E2C02A}"/>
    <dgm:cxn modelId="{CE952A31-4B67-44E8-84EC-2909B1778CA8}" type="presOf" srcId="{CCF3177E-ECD5-495A-9264-176281D7334B}" destId="{D9D0A4AB-E5D3-4BB0-B560-FA12F3A0D161}" srcOrd="0" destOrd="0" presId="urn:microsoft.com/office/officeart/2005/8/layout/pyramid2"/>
    <dgm:cxn modelId="{A85FE565-AB53-49B1-94A5-84FF65DE34FC}" type="presOf" srcId="{36BDEDD2-291F-4F20-9E02-33EAB7845DC4}" destId="{5826A5D2-25DF-4206-84C7-68416D92C5D2}" srcOrd="0" destOrd="0" presId="urn:microsoft.com/office/officeart/2005/8/layout/pyramid2"/>
    <dgm:cxn modelId="{4E158E6E-10EF-4973-861F-98E4FB4A222F}" srcId="{95CB6360-909A-4C56-BBA0-823E3D7D76DD}" destId="{CCF3177E-ECD5-495A-9264-176281D7334B}" srcOrd="5" destOrd="0" parTransId="{4B0CCC22-C868-4E11-81D2-5209A9DB2398}" sibTransId="{13DAB689-4904-4C3E-B1D6-0A461307FE1C}"/>
    <dgm:cxn modelId="{AEA8E075-0177-443A-9266-366DD8B118B5}" type="presOf" srcId="{2B71D74A-8199-47E4-9EFD-BFD9FBA5A06C}" destId="{2D8C2D22-0C9F-4024-8A4E-7E6D3F69D79E}" srcOrd="0" destOrd="0" presId="urn:microsoft.com/office/officeart/2005/8/layout/pyramid2"/>
    <dgm:cxn modelId="{DBCFE68B-83FE-4C16-BD6A-77607C360622}" srcId="{95CB6360-909A-4C56-BBA0-823E3D7D76DD}" destId="{929278CE-B8F9-48F8-BD2D-F7EF259EBE14}" srcOrd="3" destOrd="0" parTransId="{929A94D6-F72F-4F1E-B478-A17716594A0E}" sibTransId="{9350FA97-B179-4102-8B3D-39BEB2494872}"/>
    <dgm:cxn modelId="{230BA58D-EAF4-40D9-94EA-8D7DCA93EE5C}" type="presOf" srcId="{95CB6360-909A-4C56-BBA0-823E3D7D76DD}" destId="{733B9423-B287-4EE2-8E45-8CC404D1B4F1}" srcOrd="0" destOrd="0" presId="urn:microsoft.com/office/officeart/2005/8/layout/pyramid2"/>
    <dgm:cxn modelId="{89AEB09B-0431-4109-8633-FF1871A3E47E}" type="presOf" srcId="{2897D14A-4E99-4F56-86BB-8D7628B2068F}" destId="{F2B48731-C794-4710-BAF4-973474A7A474}" srcOrd="0" destOrd="0" presId="urn:microsoft.com/office/officeart/2005/8/layout/pyramid2"/>
    <dgm:cxn modelId="{8173449D-24F4-40BA-AF5C-9662371B45E6}" type="presOf" srcId="{5572ACE0-FACC-449A-8D4C-0095D59297E2}" destId="{C58D41F7-3E2A-4C27-A4A4-255CB966F612}" srcOrd="0" destOrd="0" presId="urn:microsoft.com/office/officeart/2005/8/layout/pyramid2"/>
    <dgm:cxn modelId="{14C3FDBA-A826-4DB2-AB6A-59CF734D1204}" srcId="{95CB6360-909A-4C56-BBA0-823E3D7D76DD}" destId="{2897D14A-4E99-4F56-86BB-8D7628B2068F}" srcOrd="1" destOrd="0" parTransId="{498C2ED5-E1E2-4128-A426-D1F7516EB8B8}" sibTransId="{6AA55F07-153F-4C9D-97F5-D0630E2F9441}"/>
    <dgm:cxn modelId="{468686C2-9D6C-4655-84F6-BDE55D0B471E}" srcId="{95CB6360-909A-4C56-BBA0-823E3D7D76DD}" destId="{5572ACE0-FACC-449A-8D4C-0095D59297E2}" srcOrd="2" destOrd="0" parTransId="{43FB8F46-086D-4252-A45E-100BCB469CBC}" sibTransId="{6C2E1042-F340-4BC6-90E5-0D635871078E}"/>
    <dgm:cxn modelId="{4714FDC4-3CB8-4361-BA59-6746E746F14C}" type="presOf" srcId="{72A6D32F-79A9-4BAD-B8A9-E976ACFA85BE}" destId="{B7344F02-04EE-4A6D-9F04-866438D312B0}" srcOrd="0" destOrd="0" presId="urn:microsoft.com/office/officeart/2005/8/layout/pyramid2"/>
    <dgm:cxn modelId="{B1B1B1D3-08F5-47AF-87BE-4DC335D272D3}" type="presOf" srcId="{929278CE-B8F9-48F8-BD2D-F7EF259EBE14}" destId="{C4FDB702-F7A1-49C2-95DD-A33688D3B188}" srcOrd="0" destOrd="0" presId="urn:microsoft.com/office/officeart/2005/8/layout/pyramid2"/>
    <dgm:cxn modelId="{8EBC52DA-66B6-4352-A0EC-E98A8B808E7A}" srcId="{95CB6360-909A-4C56-BBA0-823E3D7D76DD}" destId="{36BDEDD2-291F-4F20-9E02-33EAB7845DC4}" srcOrd="0" destOrd="0" parTransId="{E8E53D66-2059-4CB0-A927-D5F889C936C3}" sibTransId="{944DDA96-FB80-44E9-AF1D-4D9911CAB04B}"/>
    <dgm:cxn modelId="{DF082061-14FD-4FCB-B709-667B523E374E}" type="presParOf" srcId="{733B9423-B287-4EE2-8E45-8CC404D1B4F1}" destId="{FCB08049-0189-44B4-B30A-99863170F3E1}" srcOrd="0" destOrd="0" presId="urn:microsoft.com/office/officeart/2005/8/layout/pyramid2"/>
    <dgm:cxn modelId="{37281A15-5489-4EEE-A489-08739E2F9E4A}" type="presParOf" srcId="{733B9423-B287-4EE2-8E45-8CC404D1B4F1}" destId="{62340939-C707-4EAA-B8F8-CD62DB96C553}" srcOrd="1" destOrd="0" presId="urn:microsoft.com/office/officeart/2005/8/layout/pyramid2"/>
    <dgm:cxn modelId="{8E1BC5C8-9B66-4860-9467-A9B861FAAA9F}" type="presParOf" srcId="{62340939-C707-4EAA-B8F8-CD62DB96C553}" destId="{5826A5D2-25DF-4206-84C7-68416D92C5D2}" srcOrd="0" destOrd="0" presId="urn:microsoft.com/office/officeart/2005/8/layout/pyramid2"/>
    <dgm:cxn modelId="{A6DD472A-4521-4BCC-82D1-0B80ECA43C60}" type="presParOf" srcId="{62340939-C707-4EAA-B8F8-CD62DB96C553}" destId="{4BE2ED2D-F6B4-444C-A962-467462DC8AC2}" srcOrd="1" destOrd="0" presId="urn:microsoft.com/office/officeart/2005/8/layout/pyramid2"/>
    <dgm:cxn modelId="{201AD19B-F25C-4663-A98F-84B850B22AE0}" type="presParOf" srcId="{62340939-C707-4EAA-B8F8-CD62DB96C553}" destId="{F2B48731-C794-4710-BAF4-973474A7A474}" srcOrd="2" destOrd="0" presId="urn:microsoft.com/office/officeart/2005/8/layout/pyramid2"/>
    <dgm:cxn modelId="{A7C21903-F521-4AA5-BA06-5D866E75C1BE}" type="presParOf" srcId="{62340939-C707-4EAA-B8F8-CD62DB96C553}" destId="{37C2F1B5-9E4C-4B83-989F-68817EE1B489}" srcOrd="3" destOrd="0" presId="urn:microsoft.com/office/officeart/2005/8/layout/pyramid2"/>
    <dgm:cxn modelId="{581A4BD1-219C-43A3-BE60-5A27B8984A1C}" type="presParOf" srcId="{62340939-C707-4EAA-B8F8-CD62DB96C553}" destId="{C58D41F7-3E2A-4C27-A4A4-255CB966F612}" srcOrd="4" destOrd="0" presId="urn:microsoft.com/office/officeart/2005/8/layout/pyramid2"/>
    <dgm:cxn modelId="{98CEFCE5-79E0-4A8F-981F-6E2E0C63E63A}" type="presParOf" srcId="{62340939-C707-4EAA-B8F8-CD62DB96C553}" destId="{4E5A8506-89BB-4EF4-A60B-E78559B45C6F}" srcOrd="5" destOrd="0" presId="urn:microsoft.com/office/officeart/2005/8/layout/pyramid2"/>
    <dgm:cxn modelId="{E2FB7B7B-756D-405A-ACC6-C807DE9BD7D4}" type="presParOf" srcId="{62340939-C707-4EAA-B8F8-CD62DB96C553}" destId="{C4FDB702-F7A1-49C2-95DD-A33688D3B188}" srcOrd="6" destOrd="0" presId="urn:microsoft.com/office/officeart/2005/8/layout/pyramid2"/>
    <dgm:cxn modelId="{99AADC20-A58D-4F12-8B81-DFF070355791}" type="presParOf" srcId="{62340939-C707-4EAA-B8F8-CD62DB96C553}" destId="{69C8B095-CA07-469E-89FC-ABF575CCA615}" srcOrd="7" destOrd="0" presId="urn:microsoft.com/office/officeart/2005/8/layout/pyramid2"/>
    <dgm:cxn modelId="{1BE7F95B-5721-48CA-8296-53D24F4843C5}" type="presParOf" srcId="{62340939-C707-4EAA-B8F8-CD62DB96C553}" destId="{B7344F02-04EE-4A6D-9F04-866438D312B0}" srcOrd="8" destOrd="0" presId="urn:microsoft.com/office/officeart/2005/8/layout/pyramid2"/>
    <dgm:cxn modelId="{08269197-8397-4662-A4C4-C38FF4865FA6}" type="presParOf" srcId="{62340939-C707-4EAA-B8F8-CD62DB96C553}" destId="{86A83A72-868B-4256-B2EB-EDF257F4F5DC}" srcOrd="9" destOrd="0" presId="urn:microsoft.com/office/officeart/2005/8/layout/pyramid2"/>
    <dgm:cxn modelId="{58FF7FF1-0382-42BF-9651-C069BC81207A}" type="presParOf" srcId="{62340939-C707-4EAA-B8F8-CD62DB96C553}" destId="{D9D0A4AB-E5D3-4BB0-B560-FA12F3A0D161}" srcOrd="10" destOrd="0" presId="urn:microsoft.com/office/officeart/2005/8/layout/pyramid2"/>
    <dgm:cxn modelId="{78093D5A-A513-49C1-B875-00755156928A}" type="presParOf" srcId="{62340939-C707-4EAA-B8F8-CD62DB96C553}" destId="{19C03042-BD73-44B1-B628-FA179DCF1F64}" srcOrd="11" destOrd="0" presId="urn:microsoft.com/office/officeart/2005/8/layout/pyramid2"/>
    <dgm:cxn modelId="{F36E2E86-90B2-40A6-B74C-17C9E51CEC53}" type="presParOf" srcId="{62340939-C707-4EAA-B8F8-CD62DB96C553}" destId="{2D8C2D22-0C9F-4024-8A4E-7E6D3F69D79E}" srcOrd="12" destOrd="0" presId="urn:microsoft.com/office/officeart/2005/8/layout/pyramid2"/>
    <dgm:cxn modelId="{900E7DD9-82BA-4673-8D1C-77B2CC730E26}" type="presParOf" srcId="{62340939-C707-4EAA-B8F8-CD62DB96C553}" destId="{DFC12486-5AC3-4521-8F29-5AE8EEED7A5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B346D-4F12-42F2-8A95-62712437A1D0}" type="doc">
      <dgm:prSet loTypeId="urn:microsoft.com/office/officeart/2005/8/layout/default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5A7F752-42B0-4461-A3BA-04C0A22C4196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시간적 </a:t>
          </a:r>
          <a:endParaRPr lang="en-US" altLang="ko-KR" b="1" dirty="0">
            <a:latin typeface="맑은 고딕" pitchFamily="50" charset="-127"/>
            <a:ea typeface="맑은 고딕" pitchFamily="50" charset="-127"/>
          </a:endParaRPr>
        </a:p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근접성</a:t>
          </a:r>
        </a:p>
      </dgm:t>
    </dgm:pt>
    <dgm:pt modelId="{CCEA2A84-BD37-4AD1-88E9-2CE1E84AC624}" type="parTrans" cxnId="{46EBCFEC-2A73-4D85-82D1-F69F7C2E4C9A}">
      <dgm:prSet/>
      <dgm:spPr/>
      <dgm:t>
        <a:bodyPr/>
        <a:lstStyle/>
        <a:p>
          <a:pPr latinLnBrk="1"/>
          <a:endParaRPr lang="ko-KR" altLang="en-US"/>
        </a:p>
      </dgm:t>
    </dgm:pt>
    <dgm:pt modelId="{EAA6FEFC-864B-486A-B39B-429FD94C47B7}" type="sibTrans" cxnId="{46EBCFEC-2A73-4D85-82D1-F69F7C2E4C9A}">
      <dgm:prSet/>
      <dgm:spPr/>
      <dgm:t>
        <a:bodyPr/>
        <a:lstStyle/>
        <a:p>
          <a:pPr latinLnBrk="1"/>
          <a:endParaRPr lang="ko-KR" altLang="en-US"/>
        </a:p>
      </dgm:t>
    </dgm:pt>
    <dgm:pt modelId="{EBAABF62-7782-4DE4-AA02-2435E92B19D7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지리적 근접성</a:t>
          </a:r>
        </a:p>
      </dgm:t>
    </dgm:pt>
    <dgm:pt modelId="{A22B13DC-2341-40F3-846B-C5DFEB134E0E}" type="parTrans" cxnId="{2B7ADF82-9963-4223-8FAD-9EAECAFB40E4}">
      <dgm:prSet/>
      <dgm:spPr/>
      <dgm:t>
        <a:bodyPr/>
        <a:lstStyle/>
        <a:p>
          <a:pPr latinLnBrk="1"/>
          <a:endParaRPr lang="ko-KR" altLang="en-US"/>
        </a:p>
      </dgm:t>
    </dgm:pt>
    <dgm:pt modelId="{D4441EFB-4EE2-41B5-8DAB-66F75A5D1F96}" type="sibTrans" cxnId="{2B7ADF82-9963-4223-8FAD-9EAECAFB40E4}">
      <dgm:prSet/>
      <dgm:spPr/>
      <dgm:t>
        <a:bodyPr/>
        <a:lstStyle/>
        <a:p>
          <a:pPr latinLnBrk="1"/>
          <a:endParaRPr lang="ko-KR" altLang="en-US"/>
        </a:p>
      </dgm:t>
    </dgm:pt>
    <dgm:pt modelId="{DCE41557-EBA6-4F32-8A52-5A8CF6C3EF47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연관성</a:t>
          </a:r>
        </a:p>
      </dgm:t>
    </dgm:pt>
    <dgm:pt modelId="{F1B61B8C-567C-44DB-8C79-A0AC59FDE976}" type="parTrans" cxnId="{63B5A37E-9CE5-460B-9206-399B23548B0F}">
      <dgm:prSet/>
      <dgm:spPr/>
      <dgm:t>
        <a:bodyPr/>
        <a:lstStyle/>
        <a:p>
          <a:pPr latinLnBrk="1"/>
          <a:endParaRPr lang="ko-KR" altLang="en-US"/>
        </a:p>
      </dgm:t>
    </dgm:pt>
    <dgm:pt modelId="{012FFBD0-6D9C-4EE1-8976-5EBA2B48F400}" type="sibTrans" cxnId="{63B5A37E-9CE5-460B-9206-399B23548B0F}">
      <dgm:prSet/>
      <dgm:spPr/>
      <dgm:t>
        <a:bodyPr/>
        <a:lstStyle/>
        <a:p>
          <a:pPr latinLnBrk="1"/>
          <a:endParaRPr lang="ko-KR" altLang="en-US"/>
        </a:p>
      </dgm:t>
    </dgm:pt>
    <dgm:pt modelId="{2CA8AB22-CBD5-4FDF-9D03-E55E82E64F70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시청자의 규모</a:t>
          </a:r>
        </a:p>
      </dgm:t>
    </dgm:pt>
    <dgm:pt modelId="{5CA1789B-8BF7-4859-82A6-5340BD65504D}" type="parTrans" cxnId="{42B8693E-CBA4-4143-8270-046E8BECED73}">
      <dgm:prSet/>
      <dgm:spPr/>
      <dgm:t>
        <a:bodyPr/>
        <a:lstStyle/>
        <a:p>
          <a:pPr latinLnBrk="1"/>
          <a:endParaRPr lang="ko-KR" altLang="en-US"/>
        </a:p>
      </dgm:t>
    </dgm:pt>
    <dgm:pt modelId="{9D85382E-11D7-4E8B-A036-D0C90E53D5E4}" type="sibTrans" cxnId="{42B8693E-CBA4-4143-8270-046E8BECED73}">
      <dgm:prSet/>
      <dgm:spPr/>
      <dgm:t>
        <a:bodyPr/>
        <a:lstStyle/>
        <a:p>
          <a:pPr latinLnBrk="1"/>
          <a:endParaRPr lang="ko-KR" altLang="en-US"/>
        </a:p>
      </dgm:t>
    </dgm:pt>
    <dgm:pt modelId="{B45E6EF7-0ACC-4BBA-A4FF-92DBC39C4F60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프로그램의 </a:t>
          </a:r>
          <a:endParaRPr lang="en-US" altLang="ko-KR" b="1" dirty="0">
            <a:latin typeface="맑은 고딕" pitchFamily="50" charset="-127"/>
            <a:ea typeface="맑은 고딕" pitchFamily="50" charset="-127"/>
          </a:endParaRPr>
        </a:p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구성</a:t>
          </a:r>
        </a:p>
      </dgm:t>
    </dgm:pt>
    <dgm:pt modelId="{BBA57803-3BA1-4556-BF5E-B983CCD4C8FE}" type="parTrans" cxnId="{63566874-6E6E-467F-A6A6-DD45C8DA2CDB}">
      <dgm:prSet/>
      <dgm:spPr/>
      <dgm:t>
        <a:bodyPr/>
        <a:lstStyle/>
        <a:p>
          <a:pPr latinLnBrk="1"/>
          <a:endParaRPr lang="ko-KR" altLang="en-US"/>
        </a:p>
      </dgm:t>
    </dgm:pt>
    <dgm:pt modelId="{3064AC28-9600-4CD8-B478-0B41F3EC9B8A}" type="sibTrans" cxnId="{63566874-6E6E-467F-A6A6-DD45C8DA2CDB}">
      <dgm:prSet/>
      <dgm:spPr/>
      <dgm:t>
        <a:bodyPr/>
        <a:lstStyle/>
        <a:p>
          <a:pPr latinLnBrk="1"/>
          <a:endParaRPr lang="ko-KR" altLang="en-US"/>
        </a:p>
      </dgm:t>
    </dgm:pt>
    <dgm:pt modelId="{1F0343E2-BBDD-4234-AE98-56FFE5001DDD}">
      <dgm:prSet/>
      <dgm:spPr/>
      <dgm:t>
        <a:bodyPr/>
        <a:lstStyle/>
        <a:p>
          <a:pPr latinLnBrk="1"/>
          <a:r>
            <a:rPr lang="ko-KR" altLang="en-US" b="1" dirty="0" err="1">
              <a:latin typeface="맑은 고딕" pitchFamily="50" charset="-127"/>
              <a:ea typeface="맑은 고딕" pitchFamily="50" charset="-127"/>
            </a:rPr>
            <a:t>시의성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8DB049C6-569B-44AB-8B0E-D020ABE4BBE9}" type="parTrans" cxnId="{1AC1DDA0-7E58-4D3D-8932-49F745073E5A}">
      <dgm:prSet/>
      <dgm:spPr/>
      <dgm:t>
        <a:bodyPr/>
        <a:lstStyle/>
        <a:p>
          <a:pPr latinLnBrk="1"/>
          <a:endParaRPr lang="ko-KR" altLang="en-US"/>
        </a:p>
      </dgm:t>
    </dgm:pt>
    <dgm:pt modelId="{1BACBAF0-C26B-423E-97B1-A67FD81F9351}" type="sibTrans" cxnId="{1AC1DDA0-7E58-4D3D-8932-49F745073E5A}">
      <dgm:prSet/>
      <dgm:spPr/>
      <dgm:t>
        <a:bodyPr/>
        <a:lstStyle/>
        <a:p>
          <a:pPr latinLnBrk="1"/>
          <a:endParaRPr lang="ko-KR" altLang="en-US"/>
        </a:p>
      </dgm:t>
    </dgm:pt>
    <dgm:pt modelId="{72D7D3A3-227D-469C-9820-19CD5A8A6EB1}" type="pres">
      <dgm:prSet presAssocID="{6D4B346D-4F12-42F2-8A95-62712437A1D0}" presName="diagram" presStyleCnt="0">
        <dgm:presLayoutVars>
          <dgm:dir/>
          <dgm:resizeHandles val="exact"/>
        </dgm:presLayoutVars>
      </dgm:prSet>
      <dgm:spPr/>
    </dgm:pt>
    <dgm:pt modelId="{A52BBB05-D744-4AC3-A90E-3EF6F9DBC1C2}" type="pres">
      <dgm:prSet presAssocID="{75A7F752-42B0-4461-A3BA-04C0A22C4196}" presName="node" presStyleLbl="node1" presStyleIdx="0" presStyleCnt="6">
        <dgm:presLayoutVars>
          <dgm:bulletEnabled val="1"/>
        </dgm:presLayoutVars>
      </dgm:prSet>
      <dgm:spPr/>
    </dgm:pt>
    <dgm:pt modelId="{EB5D3472-4221-4A0C-A910-156ADFE87AEA}" type="pres">
      <dgm:prSet presAssocID="{EAA6FEFC-864B-486A-B39B-429FD94C47B7}" presName="sibTrans" presStyleCnt="0"/>
      <dgm:spPr/>
    </dgm:pt>
    <dgm:pt modelId="{2FBDA3CA-068A-4693-A5C1-85E073DFCED8}" type="pres">
      <dgm:prSet presAssocID="{EBAABF62-7782-4DE4-AA02-2435E92B19D7}" presName="node" presStyleLbl="node1" presStyleIdx="1" presStyleCnt="6">
        <dgm:presLayoutVars>
          <dgm:bulletEnabled val="1"/>
        </dgm:presLayoutVars>
      </dgm:prSet>
      <dgm:spPr/>
    </dgm:pt>
    <dgm:pt modelId="{FA39C7B4-BBD9-4FEF-B615-6C6FCD3AACF0}" type="pres">
      <dgm:prSet presAssocID="{D4441EFB-4EE2-41B5-8DAB-66F75A5D1F96}" presName="sibTrans" presStyleCnt="0"/>
      <dgm:spPr/>
    </dgm:pt>
    <dgm:pt modelId="{3BE857F6-4D8A-4B59-A1C6-A4334C9AB873}" type="pres">
      <dgm:prSet presAssocID="{DCE41557-EBA6-4F32-8A52-5A8CF6C3EF47}" presName="node" presStyleLbl="node1" presStyleIdx="2" presStyleCnt="6">
        <dgm:presLayoutVars>
          <dgm:bulletEnabled val="1"/>
        </dgm:presLayoutVars>
      </dgm:prSet>
      <dgm:spPr/>
    </dgm:pt>
    <dgm:pt modelId="{E2B8374B-5F14-4D3A-B646-53EBCF4C31F3}" type="pres">
      <dgm:prSet presAssocID="{012FFBD0-6D9C-4EE1-8976-5EBA2B48F400}" presName="sibTrans" presStyleCnt="0"/>
      <dgm:spPr/>
    </dgm:pt>
    <dgm:pt modelId="{6336A03D-640C-4DF7-B01F-F229065F5E38}" type="pres">
      <dgm:prSet presAssocID="{2CA8AB22-CBD5-4FDF-9D03-E55E82E64F70}" presName="node" presStyleLbl="node1" presStyleIdx="3" presStyleCnt="6">
        <dgm:presLayoutVars>
          <dgm:bulletEnabled val="1"/>
        </dgm:presLayoutVars>
      </dgm:prSet>
      <dgm:spPr/>
    </dgm:pt>
    <dgm:pt modelId="{6AB85A93-2DE5-4E75-B39A-2A1C94DB573C}" type="pres">
      <dgm:prSet presAssocID="{9D85382E-11D7-4E8B-A036-D0C90E53D5E4}" presName="sibTrans" presStyleCnt="0"/>
      <dgm:spPr/>
    </dgm:pt>
    <dgm:pt modelId="{DFD0C390-157C-4528-9519-964EA560A1E5}" type="pres">
      <dgm:prSet presAssocID="{B45E6EF7-0ACC-4BBA-A4FF-92DBC39C4F60}" presName="node" presStyleLbl="node1" presStyleIdx="4" presStyleCnt="6">
        <dgm:presLayoutVars>
          <dgm:bulletEnabled val="1"/>
        </dgm:presLayoutVars>
      </dgm:prSet>
      <dgm:spPr/>
    </dgm:pt>
    <dgm:pt modelId="{0F5608F7-6D11-46CF-B138-A575D985295B}" type="pres">
      <dgm:prSet presAssocID="{3064AC28-9600-4CD8-B478-0B41F3EC9B8A}" presName="sibTrans" presStyleCnt="0"/>
      <dgm:spPr/>
    </dgm:pt>
    <dgm:pt modelId="{D246F282-A78B-47EB-A6C7-FCC5CAA48475}" type="pres">
      <dgm:prSet presAssocID="{1F0343E2-BBDD-4234-AE98-56FFE5001DDD}" presName="node" presStyleLbl="node1" presStyleIdx="5" presStyleCnt="6">
        <dgm:presLayoutVars>
          <dgm:bulletEnabled val="1"/>
        </dgm:presLayoutVars>
      </dgm:prSet>
      <dgm:spPr/>
    </dgm:pt>
  </dgm:ptLst>
  <dgm:cxnLst>
    <dgm:cxn modelId="{777FEB0B-5E8C-40AC-A424-E4F84D6AA08C}" type="presOf" srcId="{1F0343E2-BBDD-4234-AE98-56FFE5001DDD}" destId="{D246F282-A78B-47EB-A6C7-FCC5CAA48475}" srcOrd="0" destOrd="0" presId="urn:microsoft.com/office/officeart/2005/8/layout/default"/>
    <dgm:cxn modelId="{42FBB02A-F787-41DE-99F9-2D8DD16F8BB8}" type="presOf" srcId="{DCE41557-EBA6-4F32-8A52-5A8CF6C3EF47}" destId="{3BE857F6-4D8A-4B59-A1C6-A4334C9AB873}" srcOrd="0" destOrd="0" presId="urn:microsoft.com/office/officeart/2005/8/layout/default"/>
    <dgm:cxn modelId="{42B8693E-CBA4-4143-8270-046E8BECED73}" srcId="{6D4B346D-4F12-42F2-8A95-62712437A1D0}" destId="{2CA8AB22-CBD5-4FDF-9D03-E55E82E64F70}" srcOrd="3" destOrd="0" parTransId="{5CA1789B-8BF7-4859-82A6-5340BD65504D}" sibTransId="{9D85382E-11D7-4E8B-A036-D0C90E53D5E4}"/>
    <dgm:cxn modelId="{63566874-6E6E-467F-A6A6-DD45C8DA2CDB}" srcId="{6D4B346D-4F12-42F2-8A95-62712437A1D0}" destId="{B45E6EF7-0ACC-4BBA-A4FF-92DBC39C4F60}" srcOrd="4" destOrd="0" parTransId="{BBA57803-3BA1-4556-BF5E-B983CCD4C8FE}" sibTransId="{3064AC28-9600-4CD8-B478-0B41F3EC9B8A}"/>
    <dgm:cxn modelId="{63B5A37E-9CE5-460B-9206-399B23548B0F}" srcId="{6D4B346D-4F12-42F2-8A95-62712437A1D0}" destId="{DCE41557-EBA6-4F32-8A52-5A8CF6C3EF47}" srcOrd="2" destOrd="0" parTransId="{F1B61B8C-567C-44DB-8C79-A0AC59FDE976}" sibTransId="{012FFBD0-6D9C-4EE1-8976-5EBA2B48F400}"/>
    <dgm:cxn modelId="{2B7ADF82-9963-4223-8FAD-9EAECAFB40E4}" srcId="{6D4B346D-4F12-42F2-8A95-62712437A1D0}" destId="{EBAABF62-7782-4DE4-AA02-2435E92B19D7}" srcOrd="1" destOrd="0" parTransId="{A22B13DC-2341-40F3-846B-C5DFEB134E0E}" sibTransId="{D4441EFB-4EE2-41B5-8DAB-66F75A5D1F96}"/>
    <dgm:cxn modelId="{99625998-463F-4D42-B6CE-C0EA7F4C6808}" type="presOf" srcId="{75A7F752-42B0-4461-A3BA-04C0A22C4196}" destId="{A52BBB05-D744-4AC3-A90E-3EF6F9DBC1C2}" srcOrd="0" destOrd="0" presId="urn:microsoft.com/office/officeart/2005/8/layout/default"/>
    <dgm:cxn modelId="{C2E4CAA0-8EA4-4426-9F99-95EC19043F62}" type="presOf" srcId="{2CA8AB22-CBD5-4FDF-9D03-E55E82E64F70}" destId="{6336A03D-640C-4DF7-B01F-F229065F5E38}" srcOrd="0" destOrd="0" presId="urn:microsoft.com/office/officeart/2005/8/layout/default"/>
    <dgm:cxn modelId="{1AC1DDA0-7E58-4D3D-8932-49F745073E5A}" srcId="{6D4B346D-4F12-42F2-8A95-62712437A1D0}" destId="{1F0343E2-BBDD-4234-AE98-56FFE5001DDD}" srcOrd="5" destOrd="0" parTransId="{8DB049C6-569B-44AB-8B0E-D020ABE4BBE9}" sibTransId="{1BACBAF0-C26B-423E-97B1-A67FD81F9351}"/>
    <dgm:cxn modelId="{E5C384CE-CF1C-46CB-95FF-B1EBF66BD3FA}" type="presOf" srcId="{B45E6EF7-0ACC-4BBA-A4FF-92DBC39C4F60}" destId="{DFD0C390-157C-4528-9519-964EA560A1E5}" srcOrd="0" destOrd="0" presId="urn:microsoft.com/office/officeart/2005/8/layout/default"/>
    <dgm:cxn modelId="{FA6DFAE7-604E-4C36-A3D4-1019E9C83A11}" type="presOf" srcId="{EBAABF62-7782-4DE4-AA02-2435E92B19D7}" destId="{2FBDA3CA-068A-4693-A5C1-85E073DFCED8}" srcOrd="0" destOrd="0" presId="urn:microsoft.com/office/officeart/2005/8/layout/default"/>
    <dgm:cxn modelId="{46EBCFEC-2A73-4D85-82D1-F69F7C2E4C9A}" srcId="{6D4B346D-4F12-42F2-8A95-62712437A1D0}" destId="{75A7F752-42B0-4461-A3BA-04C0A22C4196}" srcOrd="0" destOrd="0" parTransId="{CCEA2A84-BD37-4AD1-88E9-2CE1E84AC624}" sibTransId="{EAA6FEFC-864B-486A-B39B-429FD94C47B7}"/>
    <dgm:cxn modelId="{262221F9-A863-4451-ABB0-0E0526A6B070}" type="presOf" srcId="{6D4B346D-4F12-42F2-8A95-62712437A1D0}" destId="{72D7D3A3-227D-469C-9820-19CD5A8A6EB1}" srcOrd="0" destOrd="0" presId="urn:microsoft.com/office/officeart/2005/8/layout/default"/>
    <dgm:cxn modelId="{07F17B5F-D754-46EA-8A63-E33737F78635}" type="presParOf" srcId="{72D7D3A3-227D-469C-9820-19CD5A8A6EB1}" destId="{A52BBB05-D744-4AC3-A90E-3EF6F9DBC1C2}" srcOrd="0" destOrd="0" presId="urn:microsoft.com/office/officeart/2005/8/layout/default"/>
    <dgm:cxn modelId="{81A022E8-C40A-4161-8941-8B3F17DD4097}" type="presParOf" srcId="{72D7D3A3-227D-469C-9820-19CD5A8A6EB1}" destId="{EB5D3472-4221-4A0C-A910-156ADFE87AEA}" srcOrd="1" destOrd="0" presId="urn:microsoft.com/office/officeart/2005/8/layout/default"/>
    <dgm:cxn modelId="{4E9914AD-4063-4132-94CF-798656BC673E}" type="presParOf" srcId="{72D7D3A3-227D-469C-9820-19CD5A8A6EB1}" destId="{2FBDA3CA-068A-4693-A5C1-85E073DFCED8}" srcOrd="2" destOrd="0" presId="urn:microsoft.com/office/officeart/2005/8/layout/default"/>
    <dgm:cxn modelId="{9638DABC-24AA-437A-8633-38687D277D84}" type="presParOf" srcId="{72D7D3A3-227D-469C-9820-19CD5A8A6EB1}" destId="{FA39C7B4-BBD9-4FEF-B615-6C6FCD3AACF0}" srcOrd="3" destOrd="0" presId="urn:microsoft.com/office/officeart/2005/8/layout/default"/>
    <dgm:cxn modelId="{11271C3F-01DC-4C22-8009-94363114B457}" type="presParOf" srcId="{72D7D3A3-227D-469C-9820-19CD5A8A6EB1}" destId="{3BE857F6-4D8A-4B59-A1C6-A4334C9AB873}" srcOrd="4" destOrd="0" presId="urn:microsoft.com/office/officeart/2005/8/layout/default"/>
    <dgm:cxn modelId="{9FE54BF7-690E-4B6D-898C-5E9B068B3772}" type="presParOf" srcId="{72D7D3A3-227D-469C-9820-19CD5A8A6EB1}" destId="{E2B8374B-5F14-4D3A-B646-53EBCF4C31F3}" srcOrd="5" destOrd="0" presId="urn:microsoft.com/office/officeart/2005/8/layout/default"/>
    <dgm:cxn modelId="{EABCD1C0-35B2-446F-A576-1528ACBC3494}" type="presParOf" srcId="{72D7D3A3-227D-469C-9820-19CD5A8A6EB1}" destId="{6336A03D-640C-4DF7-B01F-F229065F5E38}" srcOrd="6" destOrd="0" presId="urn:microsoft.com/office/officeart/2005/8/layout/default"/>
    <dgm:cxn modelId="{48CB71F8-BB2B-4D0D-BDF7-C024F9E5E262}" type="presParOf" srcId="{72D7D3A3-227D-469C-9820-19CD5A8A6EB1}" destId="{6AB85A93-2DE5-4E75-B39A-2A1C94DB573C}" srcOrd="7" destOrd="0" presId="urn:microsoft.com/office/officeart/2005/8/layout/default"/>
    <dgm:cxn modelId="{3485FA77-D339-473C-823E-D9CBFDC43074}" type="presParOf" srcId="{72D7D3A3-227D-469C-9820-19CD5A8A6EB1}" destId="{DFD0C390-157C-4528-9519-964EA560A1E5}" srcOrd="8" destOrd="0" presId="urn:microsoft.com/office/officeart/2005/8/layout/default"/>
    <dgm:cxn modelId="{9526371A-9251-4BE2-B467-3BDE617B0DCA}" type="presParOf" srcId="{72D7D3A3-227D-469C-9820-19CD5A8A6EB1}" destId="{0F5608F7-6D11-46CF-B138-A575D985295B}" srcOrd="9" destOrd="0" presId="urn:microsoft.com/office/officeart/2005/8/layout/default"/>
    <dgm:cxn modelId="{3F3BB1C4-9955-4CE4-99E7-FD153F40692F}" type="presParOf" srcId="{72D7D3A3-227D-469C-9820-19CD5A8A6EB1}" destId="{D246F282-A78B-47EB-A6C7-FCC5CAA484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35601-732F-498B-A6C2-F544EB863CB5}" type="doc">
      <dgm:prSet loTypeId="urn:microsoft.com/office/officeart/2005/8/layout/process1" loCatId="process" qsTypeId="urn:microsoft.com/office/officeart/2005/8/quickstyle/3d5" qsCatId="3D" csTypeId="urn:microsoft.com/office/officeart/2005/8/colors/accent4_5" csCatId="accent4" phldr="1"/>
      <dgm:spPr/>
    </dgm:pt>
    <dgm:pt modelId="{97261DA7-5D56-4E6D-8C2E-3C4A60257519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촬영</a:t>
          </a:r>
        </a:p>
      </dgm:t>
    </dgm:pt>
    <dgm:pt modelId="{6776152F-C411-48EB-834A-BCF27F396132}" type="parTrans" cxnId="{B16D0A87-0F17-4A6E-A2C6-6B40352F7877}">
      <dgm:prSet/>
      <dgm:spPr/>
      <dgm:t>
        <a:bodyPr/>
        <a:lstStyle/>
        <a:p>
          <a:pPr latinLnBrk="1"/>
          <a:endParaRPr lang="ko-KR" altLang="en-US"/>
        </a:p>
      </dgm:t>
    </dgm:pt>
    <dgm:pt modelId="{17BFB19E-1231-47B6-8BBA-E97000694F05}" type="sibTrans" cxnId="{B16D0A87-0F17-4A6E-A2C6-6B40352F7877}">
      <dgm:prSet/>
      <dgm:spPr/>
      <dgm:t>
        <a:bodyPr/>
        <a:lstStyle/>
        <a:p>
          <a:pPr latinLnBrk="1"/>
          <a:endParaRPr lang="ko-KR" altLang="en-US"/>
        </a:p>
      </dgm:t>
    </dgm:pt>
    <dgm:pt modelId="{E494C9BD-F781-47ED-A041-FE5C05421F1C}">
      <dgm:prSet phldrT="[텍스트]" custT="1"/>
      <dgm:spPr/>
      <dgm:t>
        <a:bodyPr/>
        <a:lstStyle/>
        <a:p>
          <a:pPr latinLnBrk="1"/>
          <a:r>
            <a:rPr lang="ko-KR" altLang="en-US" sz="3200" b="1" dirty="0">
              <a:latin typeface="맑은 고딕" pitchFamily="50" charset="-127"/>
              <a:ea typeface="맑은 고딕" pitchFamily="50" charset="-127"/>
            </a:rPr>
            <a:t>편집</a:t>
          </a:r>
          <a:endParaRPr lang="en-US" altLang="ko-KR" sz="3200" b="1" dirty="0">
            <a:latin typeface="맑은 고딕" pitchFamily="50" charset="-127"/>
            <a:ea typeface="맑은 고딕" pitchFamily="50" charset="-127"/>
          </a:endParaRPr>
        </a:p>
      </dgm:t>
    </dgm:pt>
    <dgm:pt modelId="{5015C65B-A405-48C0-9116-BFE6D19B515C}" type="parTrans" cxnId="{CEE3C200-1D1B-43ED-9794-6F995EBD3FC1}">
      <dgm:prSet/>
      <dgm:spPr/>
      <dgm:t>
        <a:bodyPr/>
        <a:lstStyle/>
        <a:p>
          <a:pPr latinLnBrk="1"/>
          <a:endParaRPr lang="ko-KR" altLang="en-US"/>
        </a:p>
      </dgm:t>
    </dgm:pt>
    <dgm:pt modelId="{2263F087-10F1-4B11-BA88-716B5AE6591D}" type="sibTrans" cxnId="{CEE3C200-1D1B-43ED-9794-6F995EBD3FC1}">
      <dgm:prSet/>
      <dgm:spPr/>
      <dgm:t>
        <a:bodyPr/>
        <a:lstStyle/>
        <a:p>
          <a:pPr latinLnBrk="1"/>
          <a:endParaRPr lang="ko-KR" altLang="en-US"/>
        </a:p>
      </dgm:t>
    </dgm:pt>
    <dgm:pt modelId="{1ECD81C2-AFC2-4F36-90B0-38040A17827D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생방송</a:t>
          </a:r>
        </a:p>
      </dgm:t>
    </dgm:pt>
    <dgm:pt modelId="{E57ACC9E-D3C5-47B4-B3A2-A68DA7F0051D}" type="parTrans" cxnId="{AED30D3E-F766-4D35-A67F-ABFC929EFE48}">
      <dgm:prSet/>
      <dgm:spPr/>
      <dgm:t>
        <a:bodyPr/>
        <a:lstStyle/>
        <a:p>
          <a:pPr latinLnBrk="1"/>
          <a:endParaRPr lang="ko-KR" altLang="en-US"/>
        </a:p>
      </dgm:t>
    </dgm:pt>
    <dgm:pt modelId="{D04EE4BC-ED32-4360-90A1-EE2806D84A90}" type="sibTrans" cxnId="{AED30D3E-F766-4D35-A67F-ABFC929EFE48}">
      <dgm:prSet/>
      <dgm:spPr/>
      <dgm:t>
        <a:bodyPr/>
        <a:lstStyle/>
        <a:p>
          <a:pPr latinLnBrk="1"/>
          <a:endParaRPr lang="ko-KR" altLang="en-US"/>
        </a:p>
      </dgm:t>
    </dgm:pt>
    <dgm:pt modelId="{35D9CF13-2824-4AFE-BDA2-E442B14AD84D}">
      <dgm:prSet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평가</a:t>
          </a:r>
        </a:p>
      </dgm:t>
    </dgm:pt>
    <dgm:pt modelId="{FBFE4654-56D7-42D8-AC2A-6779A4760ADA}" type="parTrans" cxnId="{4D180B96-88E6-420E-991A-DDBDC9588B98}">
      <dgm:prSet/>
      <dgm:spPr/>
      <dgm:t>
        <a:bodyPr/>
        <a:lstStyle/>
        <a:p>
          <a:pPr latinLnBrk="1"/>
          <a:endParaRPr lang="ko-KR" altLang="en-US"/>
        </a:p>
      </dgm:t>
    </dgm:pt>
    <dgm:pt modelId="{9EC633AF-54F3-4484-907B-C459DC176463}" type="sibTrans" cxnId="{4D180B96-88E6-420E-991A-DDBDC9588B98}">
      <dgm:prSet/>
      <dgm:spPr/>
      <dgm:t>
        <a:bodyPr/>
        <a:lstStyle/>
        <a:p>
          <a:pPr latinLnBrk="1"/>
          <a:endParaRPr lang="ko-KR" altLang="en-US"/>
        </a:p>
      </dgm:t>
    </dgm:pt>
    <dgm:pt modelId="{0882AFCB-73ED-41D6-9F8C-6D8D77141700}" type="pres">
      <dgm:prSet presAssocID="{01C35601-732F-498B-A6C2-F544EB863CB5}" presName="Name0" presStyleCnt="0">
        <dgm:presLayoutVars>
          <dgm:dir/>
          <dgm:resizeHandles val="exact"/>
        </dgm:presLayoutVars>
      </dgm:prSet>
      <dgm:spPr/>
    </dgm:pt>
    <dgm:pt modelId="{0A33751E-0637-49ED-9DDC-DAAFE6ED8A3B}" type="pres">
      <dgm:prSet presAssocID="{97261DA7-5D56-4E6D-8C2E-3C4A60257519}" presName="node" presStyleLbl="node1" presStyleIdx="0" presStyleCnt="4" custLinFactNeighborX="10244" custLinFactNeighborY="4438">
        <dgm:presLayoutVars>
          <dgm:bulletEnabled val="1"/>
        </dgm:presLayoutVars>
      </dgm:prSet>
      <dgm:spPr/>
    </dgm:pt>
    <dgm:pt modelId="{D26FF808-FCB8-476E-B519-B44A97FCA459}" type="pres">
      <dgm:prSet presAssocID="{17BFB19E-1231-47B6-8BBA-E97000694F05}" presName="sibTrans" presStyleLbl="sibTrans2D1" presStyleIdx="0" presStyleCnt="3"/>
      <dgm:spPr/>
    </dgm:pt>
    <dgm:pt modelId="{FD988ED2-84A0-4F93-B17C-2DF2EEAA8C53}" type="pres">
      <dgm:prSet presAssocID="{17BFB19E-1231-47B6-8BBA-E97000694F05}" presName="connectorText" presStyleLbl="sibTrans2D1" presStyleIdx="0" presStyleCnt="3"/>
      <dgm:spPr/>
    </dgm:pt>
    <dgm:pt modelId="{2A756FFD-A3C5-46FD-96A7-C29991CE5D4F}" type="pres">
      <dgm:prSet presAssocID="{E494C9BD-F781-47ED-A041-FE5C05421F1C}" presName="node" presStyleLbl="node1" presStyleIdx="1" presStyleCnt="4">
        <dgm:presLayoutVars>
          <dgm:bulletEnabled val="1"/>
        </dgm:presLayoutVars>
      </dgm:prSet>
      <dgm:spPr/>
    </dgm:pt>
    <dgm:pt modelId="{3F0EB9D9-64A0-4681-9038-2BA874263D02}" type="pres">
      <dgm:prSet presAssocID="{2263F087-10F1-4B11-BA88-716B5AE6591D}" presName="sibTrans" presStyleLbl="sibTrans2D1" presStyleIdx="1" presStyleCnt="3"/>
      <dgm:spPr/>
    </dgm:pt>
    <dgm:pt modelId="{F7D9CAF7-7596-46B0-B155-027B656A5EA8}" type="pres">
      <dgm:prSet presAssocID="{2263F087-10F1-4B11-BA88-716B5AE6591D}" presName="connectorText" presStyleLbl="sibTrans2D1" presStyleIdx="1" presStyleCnt="3"/>
      <dgm:spPr/>
    </dgm:pt>
    <dgm:pt modelId="{581EEEBD-4212-470F-83F6-E626D672A54E}" type="pres">
      <dgm:prSet presAssocID="{1ECD81C2-AFC2-4F36-90B0-38040A17827D}" presName="node" presStyleLbl="node1" presStyleIdx="2" presStyleCnt="4">
        <dgm:presLayoutVars>
          <dgm:bulletEnabled val="1"/>
        </dgm:presLayoutVars>
      </dgm:prSet>
      <dgm:spPr/>
    </dgm:pt>
    <dgm:pt modelId="{6CA17133-F6B4-4762-B3A8-144909C88B7D}" type="pres">
      <dgm:prSet presAssocID="{D04EE4BC-ED32-4360-90A1-EE2806D84A90}" presName="sibTrans" presStyleLbl="sibTrans2D1" presStyleIdx="2" presStyleCnt="3"/>
      <dgm:spPr/>
    </dgm:pt>
    <dgm:pt modelId="{BDB5D40A-C95B-4101-B7A9-8E6127020D39}" type="pres">
      <dgm:prSet presAssocID="{D04EE4BC-ED32-4360-90A1-EE2806D84A90}" presName="connectorText" presStyleLbl="sibTrans2D1" presStyleIdx="2" presStyleCnt="3"/>
      <dgm:spPr/>
    </dgm:pt>
    <dgm:pt modelId="{47364466-ABE8-42B9-9C6B-4288925FF176}" type="pres">
      <dgm:prSet presAssocID="{35D9CF13-2824-4AFE-BDA2-E442B14AD84D}" presName="node" presStyleLbl="node1" presStyleIdx="3" presStyleCnt="4">
        <dgm:presLayoutVars>
          <dgm:bulletEnabled val="1"/>
        </dgm:presLayoutVars>
      </dgm:prSet>
      <dgm:spPr/>
    </dgm:pt>
  </dgm:ptLst>
  <dgm:cxnLst>
    <dgm:cxn modelId="{CEE3C200-1D1B-43ED-9794-6F995EBD3FC1}" srcId="{01C35601-732F-498B-A6C2-F544EB863CB5}" destId="{E494C9BD-F781-47ED-A041-FE5C05421F1C}" srcOrd="1" destOrd="0" parTransId="{5015C65B-A405-48C0-9116-BFE6D19B515C}" sibTransId="{2263F087-10F1-4B11-BA88-716B5AE6591D}"/>
    <dgm:cxn modelId="{A7FFFB04-5BF6-4F63-A7DB-B48220AD21B8}" type="presOf" srcId="{E494C9BD-F781-47ED-A041-FE5C05421F1C}" destId="{2A756FFD-A3C5-46FD-96A7-C29991CE5D4F}" srcOrd="0" destOrd="0" presId="urn:microsoft.com/office/officeart/2005/8/layout/process1"/>
    <dgm:cxn modelId="{E1383109-849F-4EC5-83A5-32E44D2BAAB0}" type="presOf" srcId="{1ECD81C2-AFC2-4F36-90B0-38040A17827D}" destId="{581EEEBD-4212-470F-83F6-E626D672A54E}" srcOrd="0" destOrd="0" presId="urn:microsoft.com/office/officeart/2005/8/layout/process1"/>
    <dgm:cxn modelId="{1890AB34-69B8-46CD-93A7-F8BC72055AE3}" type="presOf" srcId="{17BFB19E-1231-47B6-8BBA-E97000694F05}" destId="{FD988ED2-84A0-4F93-B17C-2DF2EEAA8C53}" srcOrd="1" destOrd="0" presId="urn:microsoft.com/office/officeart/2005/8/layout/process1"/>
    <dgm:cxn modelId="{6ED47D3B-5C2F-4DB4-B2A4-815FF8AE62B8}" type="presOf" srcId="{97261DA7-5D56-4E6D-8C2E-3C4A60257519}" destId="{0A33751E-0637-49ED-9DDC-DAAFE6ED8A3B}" srcOrd="0" destOrd="0" presId="urn:microsoft.com/office/officeart/2005/8/layout/process1"/>
    <dgm:cxn modelId="{AED30D3E-F766-4D35-A67F-ABFC929EFE48}" srcId="{01C35601-732F-498B-A6C2-F544EB863CB5}" destId="{1ECD81C2-AFC2-4F36-90B0-38040A17827D}" srcOrd="2" destOrd="0" parTransId="{E57ACC9E-D3C5-47B4-B3A2-A68DA7F0051D}" sibTransId="{D04EE4BC-ED32-4360-90A1-EE2806D84A90}"/>
    <dgm:cxn modelId="{19D75043-82A6-4DCF-B043-79CEEDF26A9F}" type="presOf" srcId="{D04EE4BC-ED32-4360-90A1-EE2806D84A90}" destId="{6CA17133-F6B4-4762-B3A8-144909C88B7D}" srcOrd="0" destOrd="0" presId="urn:microsoft.com/office/officeart/2005/8/layout/process1"/>
    <dgm:cxn modelId="{D482BA50-A464-4C7E-A5A2-ABCC3DA0CE1C}" type="presOf" srcId="{17BFB19E-1231-47B6-8BBA-E97000694F05}" destId="{D26FF808-FCB8-476E-B519-B44A97FCA459}" srcOrd="0" destOrd="0" presId="urn:microsoft.com/office/officeart/2005/8/layout/process1"/>
    <dgm:cxn modelId="{3311B881-F9B8-46A0-8F3B-479AB056A720}" type="presOf" srcId="{2263F087-10F1-4B11-BA88-716B5AE6591D}" destId="{F7D9CAF7-7596-46B0-B155-027B656A5EA8}" srcOrd="1" destOrd="0" presId="urn:microsoft.com/office/officeart/2005/8/layout/process1"/>
    <dgm:cxn modelId="{B16D0A87-0F17-4A6E-A2C6-6B40352F7877}" srcId="{01C35601-732F-498B-A6C2-F544EB863CB5}" destId="{97261DA7-5D56-4E6D-8C2E-3C4A60257519}" srcOrd="0" destOrd="0" parTransId="{6776152F-C411-48EB-834A-BCF27F396132}" sibTransId="{17BFB19E-1231-47B6-8BBA-E97000694F05}"/>
    <dgm:cxn modelId="{4D180B96-88E6-420E-991A-DDBDC9588B98}" srcId="{01C35601-732F-498B-A6C2-F544EB863CB5}" destId="{35D9CF13-2824-4AFE-BDA2-E442B14AD84D}" srcOrd="3" destOrd="0" parTransId="{FBFE4654-56D7-42D8-AC2A-6779A4760ADA}" sibTransId="{9EC633AF-54F3-4484-907B-C459DC176463}"/>
    <dgm:cxn modelId="{0584DCA4-6C8C-4C7C-A6F9-395B7C264858}" type="presOf" srcId="{2263F087-10F1-4B11-BA88-716B5AE6591D}" destId="{3F0EB9D9-64A0-4681-9038-2BA874263D02}" srcOrd="0" destOrd="0" presId="urn:microsoft.com/office/officeart/2005/8/layout/process1"/>
    <dgm:cxn modelId="{BE9E28B4-4FE0-42CD-8093-52763AAF1CE2}" type="presOf" srcId="{01C35601-732F-498B-A6C2-F544EB863CB5}" destId="{0882AFCB-73ED-41D6-9F8C-6D8D77141700}" srcOrd="0" destOrd="0" presId="urn:microsoft.com/office/officeart/2005/8/layout/process1"/>
    <dgm:cxn modelId="{040B3AB9-B4BB-4011-AC39-7B751B03F9C1}" type="presOf" srcId="{35D9CF13-2824-4AFE-BDA2-E442B14AD84D}" destId="{47364466-ABE8-42B9-9C6B-4288925FF176}" srcOrd="0" destOrd="0" presId="urn:microsoft.com/office/officeart/2005/8/layout/process1"/>
    <dgm:cxn modelId="{7C940BCB-789B-4C8E-93A6-4562A7D563C3}" type="presOf" srcId="{D04EE4BC-ED32-4360-90A1-EE2806D84A90}" destId="{BDB5D40A-C95B-4101-B7A9-8E6127020D39}" srcOrd="1" destOrd="0" presId="urn:microsoft.com/office/officeart/2005/8/layout/process1"/>
    <dgm:cxn modelId="{13E49D14-4AEC-42F5-9985-547574F06EB0}" type="presParOf" srcId="{0882AFCB-73ED-41D6-9F8C-6D8D77141700}" destId="{0A33751E-0637-49ED-9DDC-DAAFE6ED8A3B}" srcOrd="0" destOrd="0" presId="urn:microsoft.com/office/officeart/2005/8/layout/process1"/>
    <dgm:cxn modelId="{48E02393-BA78-4231-AF73-DB7F3E4CB1E6}" type="presParOf" srcId="{0882AFCB-73ED-41D6-9F8C-6D8D77141700}" destId="{D26FF808-FCB8-476E-B519-B44A97FCA459}" srcOrd="1" destOrd="0" presId="urn:microsoft.com/office/officeart/2005/8/layout/process1"/>
    <dgm:cxn modelId="{9D6C0073-6FAB-460E-B3B2-FCCA27EC1711}" type="presParOf" srcId="{D26FF808-FCB8-476E-B519-B44A97FCA459}" destId="{FD988ED2-84A0-4F93-B17C-2DF2EEAA8C53}" srcOrd="0" destOrd="0" presId="urn:microsoft.com/office/officeart/2005/8/layout/process1"/>
    <dgm:cxn modelId="{0061A771-26E9-4C3E-9225-AC1DE0682B0F}" type="presParOf" srcId="{0882AFCB-73ED-41D6-9F8C-6D8D77141700}" destId="{2A756FFD-A3C5-46FD-96A7-C29991CE5D4F}" srcOrd="2" destOrd="0" presId="urn:microsoft.com/office/officeart/2005/8/layout/process1"/>
    <dgm:cxn modelId="{6C9300DB-6F9A-45FE-B440-726699B22109}" type="presParOf" srcId="{0882AFCB-73ED-41D6-9F8C-6D8D77141700}" destId="{3F0EB9D9-64A0-4681-9038-2BA874263D02}" srcOrd="3" destOrd="0" presId="urn:microsoft.com/office/officeart/2005/8/layout/process1"/>
    <dgm:cxn modelId="{49CA6E10-4A1A-4643-AA3A-C73D4F0FF44D}" type="presParOf" srcId="{3F0EB9D9-64A0-4681-9038-2BA874263D02}" destId="{F7D9CAF7-7596-46B0-B155-027B656A5EA8}" srcOrd="0" destOrd="0" presId="urn:microsoft.com/office/officeart/2005/8/layout/process1"/>
    <dgm:cxn modelId="{8EDF4E08-47F8-44B7-A49E-EDB967374550}" type="presParOf" srcId="{0882AFCB-73ED-41D6-9F8C-6D8D77141700}" destId="{581EEEBD-4212-470F-83F6-E626D672A54E}" srcOrd="4" destOrd="0" presId="urn:microsoft.com/office/officeart/2005/8/layout/process1"/>
    <dgm:cxn modelId="{587D9EF6-7D5E-49D8-9486-F25161011621}" type="presParOf" srcId="{0882AFCB-73ED-41D6-9F8C-6D8D77141700}" destId="{6CA17133-F6B4-4762-B3A8-144909C88B7D}" srcOrd="5" destOrd="0" presId="urn:microsoft.com/office/officeart/2005/8/layout/process1"/>
    <dgm:cxn modelId="{7D134CDE-B1EB-4647-9794-57D552DCA4B0}" type="presParOf" srcId="{6CA17133-F6B4-4762-B3A8-144909C88B7D}" destId="{BDB5D40A-C95B-4101-B7A9-8E6127020D39}" srcOrd="0" destOrd="0" presId="urn:microsoft.com/office/officeart/2005/8/layout/process1"/>
    <dgm:cxn modelId="{0BE8E495-E190-400F-9364-AE4EE688199A}" type="presParOf" srcId="{0882AFCB-73ED-41D6-9F8C-6D8D77141700}" destId="{47364466-ABE8-42B9-9C6B-4288925FF1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08049-0189-44B4-B30A-99863170F3E1}">
      <dsp:nvSpPr>
        <dsp:cNvPr id="0" name=""/>
        <dsp:cNvSpPr/>
      </dsp:nvSpPr>
      <dsp:spPr>
        <a:xfrm>
          <a:off x="782631" y="0"/>
          <a:ext cx="5589240" cy="5589240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6A5D2-25DF-4206-84C7-68416D92C5D2}">
      <dsp:nvSpPr>
        <dsp:cNvPr id="0" name=""/>
        <dsp:cNvSpPr/>
      </dsp:nvSpPr>
      <dsp:spPr>
        <a:xfrm>
          <a:off x="3577251" y="559469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구성회의 및 구성안 작성</a:t>
          </a:r>
        </a:p>
      </dsp:txBody>
      <dsp:txXfrm>
        <a:off x="3604962" y="587180"/>
        <a:ext cx="3577584" cy="512235"/>
      </dsp:txXfrm>
    </dsp:sp>
    <dsp:sp modelId="{F2B48731-C794-4710-BAF4-973474A7A474}">
      <dsp:nvSpPr>
        <dsp:cNvPr id="0" name=""/>
        <dsp:cNvSpPr/>
      </dsp:nvSpPr>
      <dsp:spPr>
        <a:xfrm>
          <a:off x="3577251" y="1198084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latin typeface="맑은 고딕" pitchFamily="50" charset="-127"/>
              <a:ea typeface="맑은 고딕" pitchFamily="50" charset="-127"/>
            </a:rPr>
            <a:t>섭외</a:t>
          </a:r>
          <a:endParaRPr lang="ko-KR" altLang="en-US" sz="1800" kern="1200" dirty="0"/>
        </a:p>
      </dsp:txBody>
      <dsp:txXfrm>
        <a:off x="3604962" y="1225795"/>
        <a:ext cx="3577584" cy="512235"/>
      </dsp:txXfrm>
    </dsp:sp>
    <dsp:sp modelId="{C58D41F7-3E2A-4C27-A4A4-255CB966F612}">
      <dsp:nvSpPr>
        <dsp:cNvPr id="0" name=""/>
        <dsp:cNvSpPr/>
      </dsp:nvSpPr>
      <dsp:spPr>
        <a:xfrm>
          <a:off x="3577251" y="1836698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취재하기</a:t>
          </a:r>
        </a:p>
      </dsp:txBody>
      <dsp:txXfrm>
        <a:off x="3604962" y="1864409"/>
        <a:ext cx="3577584" cy="512235"/>
      </dsp:txXfrm>
    </dsp:sp>
    <dsp:sp modelId="{C4FDB702-F7A1-49C2-95DD-A33688D3B188}">
      <dsp:nvSpPr>
        <dsp:cNvPr id="0" name=""/>
        <dsp:cNvSpPr/>
      </dsp:nvSpPr>
      <dsp:spPr>
        <a:xfrm>
          <a:off x="3577251" y="2475312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주제 잡기</a:t>
          </a:r>
        </a:p>
      </dsp:txBody>
      <dsp:txXfrm>
        <a:off x="3604962" y="2503023"/>
        <a:ext cx="3577584" cy="512235"/>
      </dsp:txXfrm>
    </dsp:sp>
    <dsp:sp modelId="{B7344F02-04EE-4A6D-9F04-866438D312B0}">
      <dsp:nvSpPr>
        <dsp:cNvPr id="0" name=""/>
        <dsp:cNvSpPr/>
      </dsp:nvSpPr>
      <dsp:spPr>
        <a:xfrm>
          <a:off x="3577251" y="3113927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rPr>
            <a:t>아이템 잡기</a:t>
          </a:r>
        </a:p>
      </dsp:txBody>
      <dsp:txXfrm>
        <a:off x="3604962" y="3141638"/>
        <a:ext cx="3577584" cy="512235"/>
      </dsp:txXfrm>
    </dsp:sp>
    <dsp:sp modelId="{D9D0A4AB-E5D3-4BB0-B560-FA12F3A0D161}">
      <dsp:nvSpPr>
        <dsp:cNvPr id="0" name=""/>
        <dsp:cNvSpPr/>
      </dsp:nvSpPr>
      <dsp:spPr>
        <a:xfrm>
          <a:off x="3577251" y="3752541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latin typeface="맑은 고딕" pitchFamily="50" charset="-127"/>
              <a:ea typeface="맑은 고딕" pitchFamily="50" charset="-127"/>
            </a:rPr>
            <a:t>MC </a:t>
          </a: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선정</a:t>
          </a:r>
        </a:p>
      </dsp:txBody>
      <dsp:txXfrm>
        <a:off x="3604962" y="3780252"/>
        <a:ext cx="3577584" cy="512235"/>
      </dsp:txXfrm>
    </dsp:sp>
    <dsp:sp modelId="{2D8C2D22-0C9F-4024-8A4E-7E6D3F69D79E}">
      <dsp:nvSpPr>
        <dsp:cNvPr id="0" name=""/>
        <dsp:cNvSpPr/>
      </dsp:nvSpPr>
      <dsp:spPr>
        <a:xfrm>
          <a:off x="3577251" y="4391155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latin typeface="맑은 고딕" pitchFamily="50" charset="-127"/>
              <a:ea typeface="맑은 고딕" pitchFamily="50" charset="-127"/>
            </a:rPr>
            <a:t>프로그램 기획</a:t>
          </a:r>
        </a:p>
      </dsp:txBody>
      <dsp:txXfrm>
        <a:off x="3604962" y="4418866"/>
        <a:ext cx="3577584" cy="512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BBB05-D744-4AC3-A90E-3EF6F9DBC1C2}">
      <dsp:nvSpPr>
        <dsp:cNvPr id="0" name=""/>
        <dsp:cNvSpPr/>
      </dsp:nvSpPr>
      <dsp:spPr>
        <a:xfrm>
          <a:off x="0" y="724592"/>
          <a:ext cx="2497777" cy="1498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>
              <a:latin typeface="맑은 고딕" pitchFamily="50" charset="-127"/>
              <a:ea typeface="맑은 고딕" pitchFamily="50" charset="-127"/>
            </a:rPr>
            <a:t>시간적 </a:t>
          </a:r>
          <a:endParaRPr lang="en-US" altLang="ko-KR" sz="2700" b="1" kern="1200" dirty="0"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>
              <a:latin typeface="맑은 고딕" pitchFamily="50" charset="-127"/>
              <a:ea typeface="맑은 고딕" pitchFamily="50" charset="-127"/>
            </a:rPr>
            <a:t>근접성</a:t>
          </a:r>
        </a:p>
      </dsp:txBody>
      <dsp:txXfrm>
        <a:off x="0" y="724592"/>
        <a:ext cx="2497777" cy="1498666"/>
      </dsp:txXfrm>
    </dsp:sp>
    <dsp:sp modelId="{2FBDA3CA-068A-4693-A5C1-85E073DFCED8}">
      <dsp:nvSpPr>
        <dsp:cNvPr id="0" name=""/>
        <dsp:cNvSpPr/>
      </dsp:nvSpPr>
      <dsp:spPr>
        <a:xfrm>
          <a:off x="2747555" y="724592"/>
          <a:ext cx="2497777" cy="14986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>
              <a:latin typeface="맑은 고딕" pitchFamily="50" charset="-127"/>
              <a:ea typeface="맑은 고딕" pitchFamily="50" charset="-127"/>
            </a:rPr>
            <a:t>지리적 근접성</a:t>
          </a:r>
        </a:p>
      </dsp:txBody>
      <dsp:txXfrm>
        <a:off x="2747555" y="724592"/>
        <a:ext cx="2497777" cy="1498666"/>
      </dsp:txXfrm>
    </dsp:sp>
    <dsp:sp modelId="{3BE857F6-4D8A-4B59-A1C6-A4334C9AB873}">
      <dsp:nvSpPr>
        <dsp:cNvPr id="0" name=""/>
        <dsp:cNvSpPr/>
      </dsp:nvSpPr>
      <dsp:spPr>
        <a:xfrm>
          <a:off x="5495110" y="724592"/>
          <a:ext cx="2497777" cy="14986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>
              <a:latin typeface="맑은 고딕" pitchFamily="50" charset="-127"/>
              <a:ea typeface="맑은 고딕" pitchFamily="50" charset="-127"/>
            </a:rPr>
            <a:t>연관성</a:t>
          </a:r>
        </a:p>
      </dsp:txBody>
      <dsp:txXfrm>
        <a:off x="5495110" y="724592"/>
        <a:ext cx="2497777" cy="1498666"/>
      </dsp:txXfrm>
    </dsp:sp>
    <dsp:sp modelId="{6336A03D-640C-4DF7-B01F-F229065F5E38}">
      <dsp:nvSpPr>
        <dsp:cNvPr id="0" name=""/>
        <dsp:cNvSpPr/>
      </dsp:nvSpPr>
      <dsp:spPr>
        <a:xfrm>
          <a:off x="0" y="2473036"/>
          <a:ext cx="2497777" cy="1498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>
              <a:latin typeface="맑은 고딕" pitchFamily="50" charset="-127"/>
              <a:ea typeface="맑은 고딕" pitchFamily="50" charset="-127"/>
            </a:rPr>
            <a:t>시청자의 규모</a:t>
          </a:r>
        </a:p>
      </dsp:txBody>
      <dsp:txXfrm>
        <a:off x="0" y="2473036"/>
        <a:ext cx="2497777" cy="1498666"/>
      </dsp:txXfrm>
    </dsp:sp>
    <dsp:sp modelId="{DFD0C390-157C-4528-9519-964EA560A1E5}">
      <dsp:nvSpPr>
        <dsp:cNvPr id="0" name=""/>
        <dsp:cNvSpPr/>
      </dsp:nvSpPr>
      <dsp:spPr>
        <a:xfrm>
          <a:off x="2747555" y="2473036"/>
          <a:ext cx="2497777" cy="14986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>
              <a:latin typeface="맑은 고딕" pitchFamily="50" charset="-127"/>
              <a:ea typeface="맑은 고딕" pitchFamily="50" charset="-127"/>
            </a:rPr>
            <a:t>프로그램의 </a:t>
          </a:r>
          <a:endParaRPr lang="en-US" altLang="ko-KR" sz="2700" b="1" kern="1200" dirty="0"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>
              <a:latin typeface="맑은 고딕" pitchFamily="50" charset="-127"/>
              <a:ea typeface="맑은 고딕" pitchFamily="50" charset="-127"/>
            </a:rPr>
            <a:t>구성</a:t>
          </a:r>
        </a:p>
      </dsp:txBody>
      <dsp:txXfrm>
        <a:off x="2747555" y="2473036"/>
        <a:ext cx="2497777" cy="1498666"/>
      </dsp:txXfrm>
    </dsp:sp>
    <dsp:sp modelId="{D246F282-A78B-47EB-A6C7-FCC5CAA48475}">
      <dsp:nvSpPr>
        <dsp:cNvPr id="0" name=""/>
        <dsp:cNvSpPr/>
      </dsp:nvSpPr>
      <dsp:spPr>
        <a:xfrm>
          <a:off x="5495110" y="2473036"/>
          <a:ext cx="2497777" cy="1498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b="1" kern="1200" dirty="0" err="1">
              <a:latin typeface="맑은 고딕" pitchFamily="50" charset="-127"/>
              <a:ea typeface="맑은 고딕" pitchFamily="50" charset="-127"/>
            </a:rPr>
            <a:t>시의성</a:t>
          </a:r>
          <a:endParaRPr lang="ko-KR" altLang="en-US" sz="27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495110" y="2473036"/>
        <a:ext cx="2497777" cy="1498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751E-0637-49ED-9DDC-DAAFE6ED8A3B}">
      <dsp:nvSpPr>
        <dsp:cNvPr id="0" name=""/>
        <dsp:cNvSpPr/>
      </dsp:nvSpPr>
      <dsp:spPr>
        <a:xfrm>
          <a:off x="69433" y="1037423"/>
          <a:ext cx="1604920" cy="9629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b="1" kern="1200" dirty="0">
              <a:latin typeface="맑은 고딕" pitchFamily="50" charset="-127"/>
              <a:ea typeface="맑은 고딕" pitchFamily="50" charset="-127"/>
            </a:rPr>
            <a:t>촬영</a:t>
          </a:r>
        </a:p>
      </dsp:txBody>
      <dsp:txXfrm>
        <a:off x="97637" y="1065627"/>
        <a:ext cx="1548512" cy="906544"/>
      </dsp:txXfrm>
    </dsp:sp>
    <dsp:sp modelId="{D26FF808-FCB8-476E-B519-B44A97FCA459}">
      <dsp:nvSpPr>
        <dsp:cNvPr id="0" name=""/>
        <dsp:cNvSpPr/>
      </dsp:nvSpPr>
      <dsp:spPr>
        <a:xfrm rot="21532651">
          <a:off x="1818376" y="1298352"/>
          <a:ext cx="305447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1818385" y="1378854"/>
        <a:ext cx="213813" cy="238812"/>
      </dsp:txXfrm>
    </dsp:sp>
    <dsp:sp modelId="{2A756FFD-A3C5-46FD-96A7-C29991CE5D4F}">
      <dsp:nvSpPr>
        <dsp:cNvPr id="0" name=""/>
        <dsp:cNvSpPr/>
      </dsp:nvSpPr>
      <dsp:spPr>
        <a:xfrm>
          <a:off x="2250559" y="994687"/>
          <a:ext cx="1604920" cy="9629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b="1" kern="1200" dirty="0">
              <a:latin typeface="맑은 고딕" pitchFamily="50" charset="-127"/>
              <a:ea typeface="맑은 고딕" pitchFamily="50" charset="-127"/>
            </a:rPr>
            <a:t>편집</a:t>
          </a:r>
          <a:endParaRPr lang="en-US" altLang="ko-KR" sz="32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2278763" y="1022891"/>
        <a:ext cx="1548512" cy="906544"/>
      </dsp:txXfrm>
    </dsp:sp>
    <dsp:sp modelId="{3F0EB9D9-64A0-4681-9038-2BA874263D02}">
      <dsp:nvSpPr>
        <dsp:cNvPr id="0" name=""/>
        <dsp:cNvSpPr/>
      </dsp:nvSpPr>
      <dsp:spPr>
        <a:xfrm>
          <a:off x="4015971" y="1277153"/>
          <a:ext cx="340243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53399"/>
            <a:satOff val="-1233"/>
            <a:lumOff val="1364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4015971" y="1356757"/>
        <a:ext cx="238170" cy="238812"/>
      </dsp:txXfrm>
    </dsp:sp>
    <dsp:sp modelId="{581EEEBD-4212-470F-83F6-E626D672A54E}">
      <dsp:nvSpPr>
        <dsp:cNvPr id="0" name=""/>
        <dsp:cNvSpPr/>
      </dsp:nvSpPr>
      <dsp:spPr>
        <a:xfrm>
          <a:off x="4497448" y="994687"/>
          <a:ext cx="1604920" cy="9629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b="1" kern="1200" dirty="0">
              <a:latin typeface="맑은 고딕" pitchFamily="50" charset="-127"/>
              <a:ea typeface="맑은 고딕" pitchFamily="50" charset="-127"/>
            </a:rPr>
            <a:t>생방송</a:t>
          </a:r>
        </a:p>
      </dsp:txBody>
      <dsp:txXfrm>
        <a:off x="4525652" y="1022891"/>
        <a:ext cx="1548512" cy="906544"/>
      </dsp:txXfrm>
    </dsp:sp>
    <dsp:sp modelId="{6CA17133-F6B4-4762-B3A8-144909C88B7D}">
      <dsp:nvSpPr>
        <dsp:cNvPr id="0" name=""/>
        <dsp:cNvSpPr/>
      </dsp:nvSpPr>
      <dsp:spPr>
        <a:xfrm>
          <a:off x="6262860" y="1277153"/>
          <a:ext cx="340243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06798"/>
            <a:satOff val="-2466"/>
            <a:lumOff val="2729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6262860" y="1356757"/>
        <a:ext cx="238170" cy="238812"/>
      </dsp:txXfrm>
    </dsp:sp>
    <dsp:sp modelId="{47364466-ABE8-42B9-9C6B-4288925FF176}">
      <dsp:nvSpPr>
        <dsp:cNvPr id="0" name=""/>
        <dsp:cNvSpPr/>
      </dsp:nvSpPr>
      <dsp:spPr>
        <a:xfrm>
          <a:off x="6744336" y="994687"/>
          <a:ext cx="1604920" cy="96295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b="1" kern="1200" dirty="0">
              <a:latin typeface="맑은 고딕" pitchFamily="50" charset="-127"/>
              <a:ea typeface="맑은 고딕" pitchFamily="50" charset="-127"/>
            </a:rPr>
            <a:t>평가</a:t>
          </a:r>
        </a:p>
      </dsp:txBody>
      <dsp:txXfrm>
        <a:off x="6772540" y="1022891"/>
        <a:ext cx="1548512" cy="90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725144"/>
            <a:ext cx="7272808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dirty="0"/>
              <a:t>5</a:t>
            </a:r>
            <a:r>
              <a:rPr lang="ko-KR" altLang="en-US" sz="3200" dirty="0"/>
              <a:t>장 생활정보 프로그램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2826485"/>
            <a:ext cx="2674873" cy="14773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KBS 2TV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생활정보 프로그램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여유만만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680520" cy="475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71600" y="980728"/>
            <a:ext cx="4320480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SBS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생활정보 프로그램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생방송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투데이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204864"/>
            <a:ext cx="754221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832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정의와 특성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72052" y="3501008"/>
            <a:ext cx="8424936" cy="2670393"/>
            <a:chOff x="323528" y="2348880"/>
            <a:chExt cx="8424936" cy="3168352"/>
          </a:xfrm>
        </p:grpSpPr>
        <p:sp>
          <p:nvSpPr>
            <p:cNvPr id="4" name="직사각형 3"/>
            <p:cNvSpPr/>
            <p:nvPr/>
          </p:nvSpPr>
          <p:spPr>
            <a:xfrm>
              <a:off x="323528" y="2348880"/>
              <a:ext cx="8424936" cy="3168352"/>
            </a:xfrm>
            <a:prstGeom prst="rect">
              <a:avLst/>
            </a:prstGeom>
            <a:noFill/>
            <a:ln w="66675" cap="sq">
              <a:solidFill>
                <a:schemeClr val="accent1"/>
              </a:solidFill>
              <a:round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890"/>
                <a:satOff val="-2850"/>
                <a:lumOff val="-23529"/>
                <a:alphaOff val="0"/>
              </a:schemeClr>
            </a:fillRef>
            <a:effectRef idx="0">
              <a:schemeClr val="accent4">
                <a:hueOff val="-502890"/>
                <a:satOff val="-2850"/>
                <a:lumOff val="-23529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899592" y="2708920"/>
              <a:ext cx="22365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4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돋움체" pitchFamily="49" charset="-127"/>
                  <a:ea typeface="돋움체" pitchFamily="49" charset="-127"/>
                </a:rPr>
                <a:t>생활정보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382365" y="3825914"/>
              <a:ext cx="184731" cy="7668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ko-KR" altLang="en-US" sz="3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곱셈 기호 6"/>
            <p:cNvSpPr/>
            <p:nvPr/>
          </p:nvSpPr>
          <p:spPr>
            <a:xfrm>
              <a:off x="4562811" y="3988437"/>
              <a:ext cx="504056" cy="321286"/>
            </a:xfrm>
            <a:prstGeom prst="mathMultiply">
              <a:avLst/>
            </a:prstGeom>
            <a:solidFill>
              <a:schemeClr val="tx1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890"/>
                <a:satOff val="-2850"/>
                <a:lumOff val="-23529"/>
                <a:alphaOff val="0"/>
              </a:schemeClr>
            </a:fillRef>
            <a:effectRef idx="0">
              <a:schemeClr val="accent4">
                <a:hueOff val="-502890"/>
                <a:satOff val="-2850"/>
                <a:lumOff val="-23529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등호 8"/>
            <p:cNvSpPr/>
            <p:nvPr/>
          </p:nvSpPr>
          <p:spPr>
            <a:xfrm>
              <a:off x="3167844" y="2921862"/>
              <a:ext cx="504056" cy="360040"/>
            </a:xfrm>
            <a:prstGeom prst="mathEqual">
              <a:avLst/>
            </a:prstGeom>
            <a:solidFill>
              <a:schemeClr val="tx1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890"/>
                <a:satOff val="-2850"/>
                <a:lumOff val="-23529"/>
                <a:alphaOff val="0"/>
              </a:schemeClr>
            </a:fillRef>
            <a:effectRef idx="0">
              <a:schemeClr val="accent4">
                <a:hueOff val="-502890"/>
                <a:satOff val="-2850"/>
                <a:lumOff val="-23529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3096" y="16096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생활정보 프로그램은 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생활정보 프로그램 활성화 이유</a:t>
            </a:r>
          </a:p>
        </p:txBody>
      </p:sp>
    </p:spTree>
    <p:extLst>
      <p:ext uri="{BB962C8B-B14F-4D97-AF65-F5344CB8AC3E}">
        <p14:creationId xmlns:p14="http://schemas.microsoft.com/office/powerpoint/2010/main" val="3961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생활정보 프로그램 특성</a:t>
            </a:r>
          </a:p>
        </p:txBody>
      </p:sp>
    </p:spTree>
    <p:extLst>
      <p:ext uri="{BB962C8B-B14F-4D97-AF65-F5344CB8AC3E}">
        <p14:creationId xmlns:p14="http://schemas.microsoft.com/office/powerpoint/2010/main" val="23428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생활정보 프로그램 기획전략</a:t>
            </a:r>
          </a:p>
        </p:txBody>
      </p:sp>
    </p:spTree>
    <p:extLst>
      <p:ext uri="{BB962C8B-B14F-4D97-AF65-F5344CB8AC3E}">
        <p14:creationId xmlns:p14="http://schemas.microsoft.com/office/powerpoint/2010/main" val="35651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생활정보 프로그램의 기획과정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4087030759"/>
              </p:ext>
            </p:extLst>
          </p:nvPr>
        </p:nvGraphicFramePr>
        <p:xfrm>
          <a:off x="539552" y="1268760"/>
          <a:ext cx="799288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5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797607892"/>
              </p:ext>
            </p:extLst>
          </p:nvPr>
        </p:nvGraphicFramePr>
        <p:xfrm>
          <a:off x="611560" y="1700808"/>
          <a:ext cx="79928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직사각형 18"/>
          <p:cNvSpPr/>
          <p:nvPr/>
        </p:nvSpPr>
        <p:spPr>
          <a:xfrm>
            <a:off x="1941171" y="692696"/>
            <a:ext cx="52533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돋움체" pitchFamily="49" charset="-127"/>
                <a:ea typeface="돋움체" pitchFamily="49" charset="-127"/>
              </a:rPr>
              <a:t>생활정보 프로그램</a:t>
            </a:r>
            <a:endParaRPr lang="en-US" altLang="ko-KR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돋움체" pitchFamily="49" charset="-127"/>
              <a:ea typeface="돋움체" pitchFamily="49" charset="-127"/>
            </a:endParaRPr>
          </a:p>
          <a:p>
            <a:pPr algn="ctr"/>
            <a:r>
              <a:rPr lang="ko-KR" alt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돋움체" pitchFamily="49" charset="-127"/>
                <a:ea typeface="돋움체" pitchFamily="49" charset="-127"/>
              </a:rPr>
              <a:t>아이템 </a:t>
            </a:r>
            <a:r>
              <a:rPr lang="ko-KR" altLang="en-US" sz="36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돋움체" pitchFamily="49" charset="-127"/>
                <a:ea typeface="돋움체" pitchFamily="49" charset="-127"/>
              </a:rPr>
              <a:t>선정시</a:t>
            </a:r>
            <a:r>
              <a:rPr lang="ko-KR" alt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돋움체" pitchFamily="49" charset="-127"/>
                <a:ea typeface="돋움체" pitchFamily="49" charset="-127"/>
              </a:rPr>
              <a:t> 고려사항</a:t>
            </a:r>
            <a:endParaRPr lang="ko-KR" alt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1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67913" y="620688"/>
            <a:ext cx="76081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돋움체" pitchFamily="49" charset="-127"/>
                <a:ea typeface="돋움체" pitchFamily="49" charset="-127"/>
              </a:rPr>
              <a:t>생활정보 프로그램의 제작과정 </a:t>
            </a: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853637018"/>
              </p:ext>
            </p:extLst>
          </p:nvPr>
        </p:nvGraphicFramePr>
        <p:xfrm>
          <a:off x="395535" y="1347641"/>
          <a:ext cx="835292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직사각형 45"/>
          <p:cNvSpPr/>
          <p:nvPr/>
        </p:nvSpPr>
        <p:spPr>
          <a:xfrm>
            <a:off x="628755" y="4365104"/>
            <a:ext cx="2592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생방송에서 유의할 점</a:t>
            </a:r>
            <a:endParaRPr lang="ko-KR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8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04163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805154" y="4869160"/>
            <a:ext cx="3688830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생활정보 프로그램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MBC &lt;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생방송 오늘아침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696</TotalTime>
  <Words>94</Words>
  <Application>Microsoft Office PowerPoint</Application>
  <PresentationFormat>화면 슬라이드 쇼(4:3)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돋움체</vt:lpstr>
      <vt:lpstr>맑은 고딕</vt:lpstr>
      <vt:lpstr>산돌고딕 L</vt:lpstr>
      <vt:lpstr>Arial</vt:lpstr>
      <vt:lpstr>Impact</vt:lpstr>
      <vt:lpstr>Times New Roman</vt:lpstr>
      <vt:lpstr>Wingdings</vt:lpstr>
      <vt:lpstr>신문</vt:lpstr>
      <vt:lpstr>방송기획론 </vt:lpstr>
      <vt:lpstr>1. 정의와 특성</vt:lpstr>
      <vt:lpstr>2. 생활정보 프로그램 활성화 이유</vt:lpstr>
      <vt:lpstr>3. 생활정보 프로그램 특성</vt:lpstr>
      <vt:lpstr>4. 생활정보 프로그램 기획전략</vt:lpstr>
      <vt:lpstr>5. 생활정보 프로그램의 기획과정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57</cp:revision>
  <dcterms:created xsi:type="dcterms:W3CDTF">2012-01-03T02:46:39Z</dcterms:created>
  <dcterms:modified xsi:type="dcterms:W3CDTF">2023-04-03T11:54:14Z</dcterms:modified>
</cp:coreProperties>
</file>