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69" r:id="rId2"/>
    <p:sldId id="270" r:id="rId3"/>
    <p:sldId id="271" r:id="rId4"/>
    <p:sldId id="258" r:id="rId5"/>
    <p:sldId id="264" r:id="rId6"/>
    <p:sldId id="263" r:id="rId7"/>
    <p:sldId id="272" r:id="rId8"/>
    <p:sldId id="265" r:id="rId9"/>
    <p:sldId id="266" r:id="rId10"/>
    <p:sldId id="273" r:id="rId11"/>
    <p:sldId id="267" r:id="rId12"/>
    <p:sldId id="268" r:id="rId13"/>
  </p:sldIdLst>
  <p:sldSz cx="9144000" cy="6858000" type="screen4x3"/>
  <p:notesSz cx="6858000" cy="9144000"/>
  <p:embeddedFontLst>
    <p:embeddedFont>
      <p:font typeface="나눔고딕 ExtraBold" panose="020B0600000101010101" charset="-127"/>
      <p:bold r:id="rId14"/>
    </p:embeddedFont>
    <p:embeddedFont>
      <p:font typeface="HY헤드라인M" panose="02030600000101010101" pitchFamily="18" charset="-127"/>
      <p:regular r:id="rId15"/>
    </p:embeddedFont>
    <p:embeddedFont>
      <p:font typeface="Verdana" panose="020B0604030504040204" pitchFamily="34" charset="0"/>
      <p:regular r:id="rId16"/>
      <p:bold r:id="rId17"/>
      <p:italic r:id="rId18"/>
      <p:boldItalic r:id="rId19"/>
    </p:embeddedFont>
    <p:embeddedFont>
      <p:font typeface="Wingdings 2" panose="05020102010507070707" pitchFamily="18" charset="2"/>
      <p:regular r:id="rId20"/>
    </p:embeddedFont>
    <p:embeddedFont>
      <p:font typeface="Wingdings 3" panose="05040102010807070707" pitchFamily="18" charset="2"/>
      <p:regular r:id="rId21"/>
    </p:embeddedFont>
    <p:embeddedFont>
      <p:font typeface="맑은 고딕" panose="020B0503020000020004" pitchFamily="50" charset="-127"/>
      <p:regular r:id="rId22"/>
      <p:bold r:id="rId23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7030A0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30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5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font" Target="fonts/font10.fntdata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font" Target="fonts/font9.fntdata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>
                <a:latin typeface="맑은 고딕" pitchFamily="50" charset="-127"/>
              </a:endParaRPr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>
                <a:latin typeface="맑은 고딕" pitchFamily="50" charset="-127"/>
              </a:endParaRPr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>
                <a:latin typeface="맑은 고딕" pitchFamily="50" charset="-127"/>
              </a:endParaRPr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5/8/2023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F9610-EB9E-4AB2-A1E2-C846A4357163}" type="datetimeFigureOut">
              <a:rPr lang="ko-KR" altLang="en-US" smtClean="0"/>
              <a:pPr/>
              <a:t>2023-05-08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DA2F-F3C1-4EA9-BCEE-500E370C50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F9610-EB9E-4AB2-A1E2-C846A4357163}" type="datetimeFigureOut">
              <a:rPr lang="ko-KR" altLang="en-US" smtClean="0"/>
              <a:pPr/>
              <a:t>2023-05-08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DA2F-F3C1-4EA9-BCEE-500E370C50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제목 1"/>
          <p:cNvSpPr>
            <a:spLocks noGrp="1"/>
          </p:cNvSpPr>
          <p:nvPr>
            <p:ph type="ctrTitle" hasCustomPrompt="1"/>
          </p:nvPr>
        </p:nvSpPr>
        <p:spPr>
          <a:xfrm>
            <a:off x="2604616" y="3068960"/>
            <a:ext cx="6539384" cy="578495"/>
          </a:xfrm>
        </p:spPr>
        <p:txBody>
          <a:bodyPr>
            <a:noAutofit/>
          </a:bodyPr>
          <a:lstStyle>
            <a:lvl1pPr algn="l">
              <a:defRPr lang="ko-KR" altLang="en-US" sz="24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/>
              <a:t>소제목 스타일 편집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/>
              <a:t>소제목 스타일 편집</a:t>
            </a:r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/>
              <a:t>소제목 스타일 편집</a:t>
            </a:r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/>
              <a:t>소제목 스타일 편집</a:t>
            </a:r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/>
              <a:t>소제목 스타일 편집</a:t>
            </a:r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/>
              <a:t>소제목 스타일 편집</a:t>
            </a:r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/>
              <a:t>소제목 스타일 편집</a:t>
            </a:r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/>
              <a:t>소제목 스타일 편집</a:t>
            </a:r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F9610-EB9E-4AB2-A1E2-C846A4357163}" type="datetimeFigureOut">
              <a:rPr lang="ko-KR" altLang="en-US" smtClean="0"/>
              <a:pPr/>
              <a:t>2023-05-08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DA2F-F3C1-4EA9-BCEE-500E370C501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/>
              <a:t>소제목 스타일 편집</a:t>
            </a:r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9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/>
              <a:t>소제목 스타일 편집</a:t>
            </a:r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0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/>
              <a:t>소제목 스타일 편집</a:t>
            </a:r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1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/>
              <a:t>소제목 스타일 편집</a:t>
            </a:r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2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/>
              <a:t>소제목 스타일 편집</a:t>
            </a:r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/>
              <a:t>소제목 스타일 편집</a:t>
            </a:r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4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/>
              <a:t>소제목 스타일 편집</a:t>
            </a:r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5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/>
              <a:t>소제목 스타일 편집</a:t>
            </a:r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6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/>
              <a:t>소제목 스타일 편집</a:t>
            </a:r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7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/>
              <a:t>소제목 스타일 편집</a:t>
            </a:r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F9610-EB9E-4AB2-A1E2-C846A4357163}" type="datetimeFigureOut">
              <a:rPr lang="ko-KR" altLang="en-US" smtClean="0"/>
              <a:pPr/>
              <a:t>2023-05-08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DA2F-F3C1-4EA9-BCEE-500E370C501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>
              <a:latin typeface="맑은 고딕" pitchFamily="50" charset="-127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8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/>
              <a:t>소제목 스타일 편집</a:t>
            </a:r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9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/>
              <a:t>소제목 스타일 편집</a:t>
            </a:r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0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/>
              <a:t>소제목 스타일 편집</a:t>
            </a:r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1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/>
              <a:t>소제목 스타일 편집</a:t>
            </a:r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2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/>
              <a:t>소제목 스타일 편집</a:t>
            </a:r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3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/>
              <a:t>소제목 스타일 편집</a:t>
            </a:r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4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/>
              <a:t>소제목 스타일 편집</a:t>
            </a:r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258706" y="3136613"/>
            <a:ext cx="47852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b="0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조선일보명조" pitchFamily="18" charset="-127"/>
              </a:rPr>
              <a:t>경청해 주셔서 감사합니다</a:t>
            </a:r>
            <a:r>
              <a:rPr lang="en-US" altLang="ko-KR" sz="3200" b="0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조선일보명조" pitchFamily="18" charset="-127"/>
              </a:rPr>
              <a:t>.</a:t>
            </a:r>
            <a:endParaRPr lang="ko-KR" altLang="en-US" sz="3200" b="0" kern="1200" dirty="0"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16200000" scaled="1"/>
                <a:tileRect/>
              </a:gradFill>
              <a:latin typeface="나눔고딕 ExtraBold" pitchFamily="50" charset="-127"/>
              <a:ea typeface="나눔고딕 ExtraBold" pitchFamily="50" charset="-127"/>
              <a:cs typeface="조선일보명조" pitchFamily="18" charset="-127"/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>
            <a:spLocks noGrp="1"/>
          </p:cNvSpPr>
          <p:nvPr>
            <p:ph type="ctrTitle"/>
          </p:nvPr>
        </p:nvSpPr>
        <p:spPr>
          <a:xfrm>
            <a:off x="1115616" y="4797152"/>
            <a:ext cx="8028384" cy="578495"/>
          </a:xfrm>
        </p:spPr>
        <p:txBody>
          <a:bodyPr>
            <a:noAutofit/>
          </a:bodyPr>
          <a:lstStyle>
            <a:lvl1pPr algn="l">
              <a:defRPr lang="ko-KR" altLang="en-US" sz="3200" b="0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altLang="en-US" dirty="0"/>
          </a:p>
        </p:txBody>
      </p:sp>
      <p:sp>
        <p:nvSpPr>
          <p:cNvPr id="8" name="부제목 2"/>
          <p:cNvSpPr>
            <a:spLocks noGrp="1"/>
          </p:cNvSpPr>
          <p:nvPr>
            <p:ph type="subTitle" idx="1"/>
          </p:nvPr>
        </p:nvSpPr>
        <p:spPr>
          <a:xfrm>
            <a:off x="1115369" y="5396456"/>
            <a:ext cx="8022890" cy="360040"/>
          </a:xfrm>
        </p:spPr>
        <p:txBody>
          <a:bodyPr>
            <a:noAutofit/>
          </a:bodyPr>
          <a:lstStyle>
            <a:lvl1pPr marL="0" indent="0" algn="l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  <a:latin typeface="HY헤드라인M" pitchFamily="18" charset="-127"/>
                <a:ea typeface="HY헤드라인M" pitchFamily="18" charset="-127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  <a:endParaRPr lang="ko-KR" altLang="en-US" dirty="0"/>
          </a:p>
        </p:txBody>
      </p:sp>
      <p:cxnSp>
        <p:nvCxnSpPr>
          <p:cNvPr id="13" name="직선 연결선 12"/>
          <p:cNvCxnSpPr/>
          <p:nvPr/>
        </p:nvCxnSpPr>
        <p:spPr>
          <a:xfrm>
            <a:off x="971600" y="4928976"/>
            <a:ext cx="0" cy="720080"/>
          </a:xfrm>
          <a:prstGeom prst="line">
            <a:avLst/>
          </a:prstGeom>
          <a:ln w="76200">
            <a:solidFill>
              <a:schemeClr val="accent6">
                <a:lumMod val="75000"/>
                <a:alpha val="58039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F9610-EB9E-4AB2-A1E2-C846A4357163}" type="datetimeFigureOut">
              <a:rPr lang="ko-KR" altLang="en-US" smtClean="0"/>
              <a:pPr/>
              <a:t>2023-05-08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DA2F-F3C1-4EA9-BCEE-500E370C501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/>
              <a:t>소제목 스타일 편집</a:t>
            </a:r>
          </a:p>
        </p:txBody>
      </p:sp>
      <p:cxnSp>
        <p:nvCxnSpPr>
          <p:cNvPr id="5" name="직선 연결선 4"/>
          <p:cNvCxnSpPr/>
          <p:nvPr userDrawn="1"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/>
              <a:t>소제목 스타일 편집</a:t>
            </a:r>
          </a:p>
        </p:txBody>
      </p:sp>
      <p:cxnSp>
        <p:nvCxnSpPr>
          <p:cNvPr id="5" name="직선 연결선 4"/>
          <p:cNvCxnSpPr/>
          <p:nvPr userDrawn="1"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/>
              <a:t>소제목 스타일 편집</a:t>
            </a:r>
          </a:p>
        </p:txBody>
      </p:sp>
      <p:cxnSp>
        <p:nvCxnSpPr>
          <p:cNvPr id="5" name="직선 연결선 4"/>
          <p:cNvCxnSpPr/>
          <p:nvPr userDrawn="1"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/>
              <a:t>소제목 스타일 편집</a:t>
            </a:r>
          </a:p>
        </p:txBody>
      </p:sp>
      <p:cxnSp>
        <p:nvCxnSpPr>
          <p:cNvPr id="5" name="직선 연결선 4"/>
          <p:cNvCxnSpPr/>
          <p:nvPr userDrawn="1"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/>
              <a:t>소제목 스타일 편집</a:t>
            </a:r>
          </a:p>
        </p:txBody>
      </p:sp>
      <p:cxnSp>
        <p:nvCxnSpPr>
          <p:cNvPr id="5" name="직선 연결선 4"/>
          <p:cNvCxnSpPr/>
          <p:nvPr userDrawn="1"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/>
              <a:t>소제목 스타일 편집</a:t>
            </a:r>
          </a:p>
        </p:txBody>
      </p:sp>
      <p:cxnSp>
        <p:nvCxnSpPr>
          <p:cNvPr id="5" name="직선 연결선 4"/>
          <p:cNvCxnSpPr/>
          <p:nvPr userDrawn="1"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/>
              <a:t>소제목 스타일 편집</a:t>
            </a:r>
          </a:p>
        </p:txBody>
      </p:sp>
      <p:cxnSp>
        <p:nvCxnSpPr>
          <p:cNvPr id="5" name="직선 연결선 4"/>
          <p:cNvCxnSpPr/>
          <p:nvPr userDrawn="1"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F9610-EB9E-4AB2-A1E2-C846A4357163}" type="datetimeFigureOut">
              <a:rPr lang="ko-KR" altLang="en-US" smtClean="0"/>
              <a:pPr/>
              <a:t>2023-05-08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DA2F-F3C1-4EA9-BCEE-500E370C50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F9610-EB9E-4AB2-A1E2-C846A4357163}" type="datetimeFigureOut">
              <a:rPr lang="ko-KR" altLang="en-US" smtClean="0"/>
              <a:pPr/>
              <a:t>2023-05-08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DA2F-F3C1-4EA9-BCEE-500E370C501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F9610-EB9E-4AB2-A1E2-C846A4357163}" type="datetimeFigureOut">
              <a:rPr lang="ko-KR" altLang="en-US" smtClean="0"/>
              <a:pPr/>
              <a:t>2023-05-08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DA2F-F3C1-4EA9-BCEE-500E370C50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38F9610-EB9E-4AB2-A1E2-C846A4357163}" type="datetimeFigureOut">
              <a:rPr lang="ko-KR" altLang="en-US" smtClean="0"/>
              <a:pPr/>
              <a:t>2023-05-08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DA2F-F3C1-4EA9-BCEE-500E370C50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38F9610-EB9E-4AB2-A1E2-C846A4357163}" type="datetimeFigureOut">
              <a:rPr lang="ko-KR" altLang="en-US" smtClean="0"/>
              <a:pPr/>
              <a:t>2023-05-08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7EEDA2F-F3C1-4EA9-BCEE-500E370C501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>
              <a:latin typeface="맑은 고딕" pitchFamily="50" charset="-127"/>
            </a:endParaRPr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>
              <a:latin typeface="맑은 고딕" pitchFamily="50" charset="-127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8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>
              <a:latin typeface="맑은 고딕" pitchFamily="50" charset="-127"/>
            </a:endParaRPr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ko-KR" altLang="en-US" dirty="0"/>
              <a:t>마스터 제목 스타일 편집</a:t>
            </a:r>
            <a:endParaRPr kumimoji="0" lang="en-US" dirty="0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dirty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dirty="0"/>
              <a:t>둘째 수준</a:t>
            </a:r>
          </a:p>
          <a:p>
            <a:pPr lvl="2" eaLnBrk="1" latinLnBrk="0" hangingPunct="1"/>
            <a:r>
              <a:rPr kumimoji="0" lang="ko-KR" altLang="en-US" dirty="0"/>
              <a:t>셋째 수준</a:t>
            </a:r>
          </a:p>
          <a:p>
            <a:pPr lvl="3" eaLnBrk="1" latinLnBrk="0" hangingPunct="1"/>
            <a:r>
              <a:rPr kumimoji="0" lang="ko-KR" altLang="en-US" dirty="0"/>
              <a:t>넷째 수준</a:t>
            </a:r>
          </a:p>
          <a:p>
            <a:pPr lvl="4" eaLnBrk="1" latinLnBrk="0" hangingPunct="1"/>
            <a:r>
              <a:rPr kumimoji="0" lang="ko-KR" altLang="en-US" dirty="0"/>
              <a:t>다섯째 수준</a:t>
            </a:r>
            <a:endParaRPr kumimoji="0" lang="en-US" dirty="0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맑은 고딕" pitchFamily="50" charset="-127"/>
              </a:defRPr>
            </a:lvl1pPr>
            <a:extLst/>
          </a:lstStyle>
          <a:p>
            <a:fld id="{738F9610-EB9E-4AB2-A1E2-C846A4357163}" type="datetimeFigureOut">
              <a:rPr lang="ko-KR" altLang="en-US" smtClean="0"/>
              <a:pPr/>
              <a:t>2023-05-08</a:t>
            </a:fld>
            <a:endParaRPr lang="ko-KR" altLang="en-US" dirty="0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맑은 고딕" pitchFamily="50" charset="-127"/>
              </a:defRPr>
            </a:lvl1pPr>
            <a:extLst/>
          </a:lstStyle>
          <a:p>
            <a:endParaRPr lang="ko-KR" altLang="en-US" dirty="0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맑은 고딕" pitchFamily="50" charset="-127"/>
              </a:defRPr>
            </a:lvl1pPr>
            <a:extLst/>
          </a:lstStyle>
          <a:p>
            <a:fld id="{77EEDA2F-F3C1-4EA9-BCEE-500E370C501D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1" r:id="rId40"/>
    <p:sldLayoutId id="2147483702" r:id="rId41"/>
    <p:sldLayoutId id="2147483703" r:id="rId42"/>
    <p:sldLayoutId id="2147483704" r:id="rId43"/>
    <p:sldLayoutId id="2147483705" r:id="rId44"/>
    <p:sldLayoutId id="2147483706" r:id="rId45"/>
    <p:sldLayoutId id="2147483707" r:id="rId46"/>
  </p:sldLayoutIdLst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맑은 고딕" pitchFamily="50" charset="-127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맑은 고딕" pitchFamily="50" charset="-127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맑은 고딕" pitchFamily="50" charset="-127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맑은 고딕" pitchFamily="50" charset="-127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맑은 고딕" pitchFamily="50" charset="-127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맑은 고딕" pitchFamily="50" charset="-127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1"/>
          <p:cNvSpPr>
            <a:spLocks noGrp="1"/>
          </p:cNvSpPr>
          <p:nvPr>
            <p:ph type="ctrTitle"/>
          </p:nvPr>
        </p:nvSpPr>
        <p:spPr>
          <a:xfrm>
            <a:off x="323528" y="3140968"/>
            <a:ext cx="8204448" cy="1727200"/>
          </a:xfrm>
        </p:spPr>
        <p:txBody>
          <a:bodyPr>
            <a:normAutofit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ko-KR" sz="3600" dirty="0"/>
              <a:t>12</a:t>
            </a:r>
            <a:r>
              <a:rPr lang="ko-KR" altLang="en-US" sz="3600" dirty="0"/>
              <a:t> 스토리텔링</a:t>
            </a:r>
            <a:endParaRPr lang="ko-KR" altLang="en-US" sz="3600" dirty="0">
              <a:latin typeface="+mn-ea"/>
              <a:ea typeface="+mn-ea"/>
            </a:endParaRPr>
          </a:p>
        </p:txBody>
      </p:sp>
      <p:sp>
        <p:nvSpPr>
          <p:cNvPr id="9219" name="TextBox 2"/>
          <p:cNvSpPr txBox="1">
            <a:spLocks noChangeArrowheads="1"/>
          </p:cNvSpPr>
          <p:nvPr/>
        </p:nvSpPr>
        <p:spPr bwMode="auto">
          <a:xfrm>
            <a:off x="539552" y="1196752"/>
            <a:ext cx="8208912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ko-KR" altLang="en-US" sz="5400" dirty="0">
                <a:latin typeface="맑은 고딕" pitchFamily="50" charset="-127"/>
              </a:rPr>
              <a:t> </a:t>
            </a:r>
            <a:endParaRPr lang="en-US" altLang="ko-KR" sz="5400" dirty="0">
              <a:latin typeface="맑은 고딕" pitchFamily="50" charset="-127"/>
            </a:endParaRPr>
          </a:p>
          <a:p>
            <a:pPr algn="ctr"/>
            <a:r>
              <a:rPr lang="ko-KR" altLang="en-US" sz="5400" dirty="0">
                <a:latin typeface="맑은 고딕" pitchFamily="50" charset="-127"/>
              </a:rPr>
              <a:t>방송기획론</a:t>
            </a:r>
            <a:endParaRPr lang="en-US" altLang="ko-KR" sz="54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endParaRPr lang="en-US" altLang="ko-KR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endParaRPr lang="en-US" altLang="ko-KR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en-US" sz="3000"/>
              <a:t>인터뷰 기법</a:t>
            </a:r>
            <a:endParaRPr lang="ko-KR" altLang="en-US" sz="3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3000" dirty="0"/>
              <a:t>이야기 구조의 논리성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번호 개체 틀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475BEA5-4C2E-46C9-B01D-5F415337FDD1}" type="slidenum">
              <a:rPr lang="ko-KR" altLang="en-US"/>
              <a:pPr/>
              <a:t>2</a:t>
            </a:fld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000125" y="1857375"/>
            <a:ext cx="4857750" cy="5746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  <a:defRPr/>
            </a:pPr>
            <a:endParaRPr lang="ko-KR" altLang="en-US" sz="2400" b="1" dirty="0">
              <a:latin typeface="+mj-ea"/>
              <a:ea typeface="+mj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7250" y="642938"/>
            <a:ext cx="2643188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ko-KR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학습목표</a:t>
            </a:r>
          </a:p>
        </p:txBody>
      </p:sp>
      <p:pic>
        <p:nvPicPr>
          <p:cNvPr id="10245" name="Picture 3" descr="C:\Documents and Settings\Administrator\Local Settings\Temporary Internet Files\Content.IE5\RF13NPSW\MPj0427685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4850" y="0"/>
            <a:ext cx="33591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928688" y="1736725"/>
            <a:ext cx="4429125" cy="1477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000" b="1" dirty="0">
                <a:latin typeface="+mn-ea"/>
                <a:ea typeface="+mn-ea"/>
              </a:rPr>
              <a:t>1. </a:t>
            </a:r>
            <a:r>
              <a:rPr lang="ko-KR" altLang="en-US" sz="2000" b="1" dirty="0">
                <a:latin typeface="+mn-ea"/>
                <a:ea typeface="+mn-ea"/>
              </a:rPr>
              <a:t>감각기관의 유형 및 특성</a:t>
            </a:r>
            <a:endParaRPr lang="en-US" altLang="ko-KR" sz="2000" b="1" dirty="0">
              <a:latin typeface="+mn-ea"/>
              <a:ea typeface="+mn-ea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sz="2000" b="1" dirty="0">
                <a:latin typeface="+mn-ea"/>
                <a:ea typeface="+mn-ea"/>
              </a:rPr>
              <a:t>2. </a:t>
            </a:r>
            <a:r>
              <a:rPr lang="ko-KR" altLang="en-US" sz="2000" b="1" dirty="0">
                <a:latin typeface="+mn-ea"/>
                <a:ea typeface="+mn-ea"/>
              </a:rPr>
              <a:t>외부자극의 노출과 주의</a:t>
            </a:r>
            <a:endParaRPr lang="en-US" altLang="ko-KR" sz="2000" b="1" dirty="0">
              <a:latin typeface="+mn-ea"/>
              <a:ea typeface="+mn-ea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sz="2000" b="1" dirty="0">
                <a:latin typeface="+mn-ea"/>
                <a:ea typeface="+mn-ea"/>
              </a:rPr>
              <a:t>3. </a:t>
            </a:r>
            <a:r>
              <a:rPr lang="ko-KR" altLang="en-US" sz="2000" b="1" dirty="0">
                <a:latin typeface="+mn-ea"/>
                <a:ea typeface="+mn-ea"/>
              </a:rPr>
              <a:t>외부자극에 의한 인지적 지각과정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내용 개체 틀 2"/>
          <p:cNvSpPr>
            <a:spLocks noGrp="1"/>
          </p:cNvSpPr>
          <p:nvPr>
            <p:ph idx="1"/>
          </p:nvPr>
        </p:nvSpPr>
        <p:spPr>
          <a:xfrm>
            <a:off x="3203848" y="1340768"/>
            <a:ext cx="6264696" cy="5115148"/>
          </a:xfrm>
        </p:spPr>
        <p:txBody>
          <a:bodyPr>
            <a:noAutofit/>
          </a:bodyPr>
          <a:lstStyle/>
          <a:p>
            <a:pPr marL="638175" indent="-638175">
              <a:lnSpc>
                <a:spcPct val="150000"/>
              </a:lnSpc>
              <a:spcBef>
                <a:spcPts val="370"/>
              </a:spcBef>
              <a:buFont typeface="+mj-lt"/>
              <a:buAutoNum type="arabicPeriod"/>
              <a:defRPr/>
            </a:pPr>
            <a:r>
              <a:rPr lang="ko-KR" altLang="en-US" sz="2400" b="1" dirty="0" err="1"/>
              <a:t>스토리텔링</a:t>
            </a:r>
            <a:endParaRPr lang="en-US" altLang="ko-KR" sz="2400" b="1" dirty="0"/>
          </a:p>
          <a:p>
            <a:pPr marL="638175" indent="-638175">
              <a:lnSpc>
                <a:spcPct val="150000"/>
              </a:lnSpc>
              <a:spcBef>
                <a:spcPts val="370"/>
              </a:spcBef>
              <a:buFont typeface="+mj-lt"/>
              <a:buAutoNum type="arabicPeriod"/>
              <a:defRPr/>
            </a:pPr>
            <a:r>
              <a:rPr lang="ko-KR" altLang="en-US" sz="2400" b="1" dirty="0"/>
              <a:t>좋은 스토리란</a:t>
            </a:r>
            <a:r>
              <a:rPr lang="en-US" altLang="ko-KR" sz="2400" b="1" dirty="0"/>
              <a:t>?</a:t>
            </a:r>
          </a:p>
          <a:p>
            <a:pPr marL="638175" indent="-638175">
              <a:lnSpc>
                <a:spcPct val="150000"/>
              </a:lnSpc>
              <a:spcBef>
                <a:spcPts val="370"/>
              </a:spcBef>
              <a:buFont typeface="+mj-lt"/>
              <a:buAutoNum type="arabicPeriod"/>
              <a:defRPr/>
            </a:pPr>
            <a:r>
              <a:rPr lang="ko-KR" altLang="en-US" sz="2400" b="1" dirty="0"/>
              <a:t>성공적인 </a:t>
            </a:r>
            <a:r>
              <a:rPr lang="ko-KR" altLang="en-US" sz="2400" b="1" dirty="0" err="1"/>
              <a:t>스토리텔링</a:t>
            </a:r>
            <a:r>
              <a:rPr lang="ko-KR" altLang="en-US" sz="2400" b="1" dirty="0"/>
              <a:t> 방법</a:t>
            </a:r>
            <a:endParaRPr lang="en-US" altLang="ko-KR" sz="2400" b="1" dirty="0"/>
          </a:p>
          <a:p>
            <a:pPr marL="638175" indent="-638175">
              <a:lnSpc>
                <a:spcPct val="150000"/>
              </a:lnSpc>
              <a:spcBef>
                <a:spcPts val="370"/>
              </a:spcBef>
              <a:buFont typeface="+mj-lt"/>
              <a:buAutoNum type="arabicPeriod"/>
              <a:defRPr/>
            </a:pPr>
            <a:r>
              <a:rPr lang="ko-KR" altLang="en-US" sz="2400" b="1" dirty="0"/>
              <a:t>효과적인 </a:t>
            </a:r>
            <a:r>
              <a:rPr lang="ko-KR" altLang="en-US" sz="2400" b="1" dirty="0" err="1"/>
              <a:t>스토리텔링</a:t>
            </a:r>
            <a:r>
              <a:rPr lang="ko-KR" altLang="en-US" sz="2400" b="1" dirty="0"/>
              <a:t> 방법</a:t>
            </a:r>
            <a:endParaRPr lang="en-US" altLang="ko-KR" sz="2400" b="1" dirty="0"/>
          </a:p>
          <a:p>
            <a:pPr marL="638175" indent="-638175">
              <a:lnSpc>
                <a:spcPct val="150000"/>
              </a:lnSpc>
              <a:spcBef>
                <a:spcPts val="370"/>
              </a:spcBef>
              <a:buFont typeface="+mj-lt"/>
              <a:buAutoNum type="arabicPeriod"/>
              <a:defRPr/>
            </a:pPr>
            <a:r>
              <a:rPr lang="ko-KR" altLang="en-US" sz="2400" b="1" dirty="0"/>
              <a:t>이야기 구조의 논리성</a:t>
            </a:r>
            <a:endParaRPr lang="en-US" altLang="ko-KR" sz="2400" b="1" dirty="0"/>
          </a:p>
          <a:p>
            <a:pPr marL="638175" indent="-638175">
              <a:lnSpc>
                <a:spcPct val="150000"/>
              </a:lnSpc>
              <a:spcBef>
                <a:spcPts val="370"/>
              </a:spcBef>
              <a:buFont typeface="+mj-lt"/>
              <a:buAutoNum type="arabicPeriod"/>
              <a:defRPr/>
            </a:pPr>
            <a:endParaRPr lang="en-US" altLang="ko-KR" sz="2400" b="1" dirty="0"/>
          </a:p>
          <a:p>
            <a:pPr marL="638175" indent="-638175">
              <a:lnSpc>
                <a:spcPct val="150000"/>
              </a:lnSpc>
              <a:spcBef>
                <a:spcPts val="370"/>
              </a:spcBef>
              <a:buFont typeface="+mj-lt"/>
              <a:buAutoNum type="arabicPeriod"/>
              <a:defRPr/>
            </a:pPr>
            <a:endParaRPr lang="en-US" altLang="ko-KR" sz="2400" b="1" dirty="0"/>
          </a:p>
          <a:p>
            <a:pPr marL="638175" indent="-638175">
              <a:lnSpc>
                <a:spcPct val="150000"/>
              </a:lnSpc>
              <a:spcBef>
                <a:spcPts val="370"/>
              </a:spcBef>
              <a:buFont typeface="+mj-lt"/>
              <a:buAutoNum type="arabicPeriod"/>
              <a:defRPr/>
            </a:pPr>
            <a:endParaRPr lang="en-US" altLang="ko-KR" sz="2400" b="1" dirty="0"/>
          </a:p>
          <a:p>
            <a:pPr marL="638175" indent="-638175">
              <a:lnSpc>
                <a:spcPct val="150000"/>
              </a:lnSpc>
              <a:spcBef>
                <a:spcPts val="370"/>
              </a:spcBef>
              <a:buFont typeface="+mj-lt"/>
              <a:buAutoNum type="arabicPeriod"/>
              <a:defRPr/>
            </a:pPr>
            <a:endParaRPr lang="en-US" altLang="ko-KR" sz="2400" b="1" dirty="0"/>
          </a:p>
          <a:p>
            <a:pPr marL="638175" indent="-638175">
              <a:lnSpc>
                <a:spcPct val="150000"/>
              </a:lnSpc>
              <a:spcBef>
                <a:spcPts val="370"/>
              </a:spcBef>
              <a:buFont typeface="+mj-lt"/>
              <a:buAutoNum type="arabicPeriod"/>
              <a:defRPr/>
            </a:pPr>
            <a:endParaRPr lang="en-US" altLang="ko-KR" sz="2400" b="1" dirty="0"/>
          </a:p>
          <a:p>
            <a:pPr marL="638175" indent="-638175">
              <a:lnSpc>
                <a:spcPct val="150000"/>
              </a:lnSpc>
              <a:spcBef>
                <a:spcPts val="370"/>
              </a:spcBef>
              <a:buFont typeface="+mj-lt"/>
              <a:buAutoNum type="arabicPeriod"/>
              <a:defRPr/>
            </a:pPr>
            <a:endParaRPr lang="en-US" altLang="ko-KR" sz="2400" b="1" dirty="0"/>
          </a:p>
          <a:p>
            <a:pPr marL="638175" indent="-638175">
              <a:lnSpc>
                <a:spcPct val="150000"/>
              </a:lnSpc>
              <a:spcBef>
                <a:spcPts val="370"/>
              </a:spcBef>
              <a:buFont typeface="+mj-lt"/>
              <a:buAutoNum type="arabicPeriod"/>
              <a:defRPr/>
            </a:pPr>
            <a:endParaRPr lang="en-US" altLang="ko-KR" sz="2400" b="1" dirty="0"/>
          </a:p>
        </p:txBody>
      </p:sp>
      <p:sp>
        <p:nvSpPr>
          <p:cNvPr id="11267" name="슬라이드 번호 개체 틀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418C77A-D4E7-4727-9089-DC5FE9BBED48}" type="slidenum">
              <a:rPr lang="ko-KR" altLang="en-US"/>
              <a:pPr/>
              <a:t>3</a:t>
            </a:fld>
            <a:endParaRPr lang="ko-KR" altLang="en-US"/>
          </a:p>
        </p:txBody>
      </p:sp>
      <p:sp>
        <p:nvSpPr>
          <p:cNvPr id="4098" name="제목 1"/>
          <p:cNvSpPr>
            <a:spLocks noGrp="1"/>
          </p:cNvSpPr>
          <p:nvPr>
            <p:ph type="title"/>
          </p:nvPr>
        </p:nvSpPr>
        <p:spPr>
          <a:xfrm>
            <a:off x="785813" y="285750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600" dirty="0">
                <a:latin typeface="+mn-ea"/>
                <a:ea typeface="+mn-ea"/>
              </a:rPr>
              <a:t> </a:t>
            </a:r>
            <a:r>
              <a:rPr lang="ko-KR" altLang="en-US" sz="3600" dirty="0">
                <a:latin typeface="+mn-ea"/>
                <a:ea typeface="+mn-ea"/>
              </a:rPr>
              <a:t>차례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3000" dirty="0"/>
              <a:t>성공적인 </a:t>
            </a:r>
            <a:r>
              <a:rPr lang="ko-KR" altLang="en-US" sz="3000" dirty="0" err="1"/>
              <a:t>스토리텔링</a:t>
            </a:r>
            <a:r>
              <a:rPr lang="ko-KR" altLang="en-US" sz="3000" dirty="0"/>
              <a:t> 방법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3000" dirty="0"/>
              <a:t>좋은 스토리란</a:t>
            </a:r>
            <a:r>
              <a:rPr lang="en-US" altLang="ko-KR" sz="3000" dirty="0"/>
              <a:t>?</a:t>
            </a:r>
            <a:endParaRPr lang="ko-KR" altLang="en-US" sz="3000" dirty="0"/>
          </a:p>
        </p:txBody>
      </p:sp>
      <p:sp>
        <p:nvSpPr>
          <p:cNvPr id="4" name="순서도: 천공 테이프 3"/>
          <p:cNvSpPr/>
          <p:nvPr/>
        </p:nvSpPr>
        <p:spPr>
          <a:xfrm>
            <a:off x="532196" y="1339052"/>
            <a:ext cx="3744416" cy="792088"/>
          </a:xfrm>
          <a:prstGeom prst="flowChartPunchedTap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이영돈 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PD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의 제작 노하우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3000" dirty="0"/>
              <a:t>성공적인 </a:t>
            </a:r>
            <a:r>
              <a:rPr lang="ko-KR" altLang="en-US" sz="3000" dirty="0" err="1"/>
              <a:t>스토리텔링</a:t>
            </a:r>
            <a:r>
              <a:rPr lang="ko-KR" altLang="en-US" sz="3000" dirty="0"/>
              <a:t> 방법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3000" dirty="0"/>
              <a:t>효과적인 </a:t>
            </a:r>
            <a:r>
              <a:rPr lang="ko-KR" altLang="en-US" sz="3000" dirty="0" err="1"/>
              <a:t>스토리텔링</a:t>
            </a:r>
            <a:r>
              <a:rPr lang="ko-KR" altLang="en-US" sz="3000" dirty="0"/>
              <a:t> 방법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테마1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테마1</Template>
  <TotalTime>202</TotalTime>
  <Words>61</Words>
  <Application>Microsoft Office PowerPoint</Application>
  <PresentationFormat>화면 슬라이드 쇼(4:3)</PresentationFormat>
  <Paragraphs>28</Paragraphs>
  <Slides>12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9" baseType="lpstr">
      <vt:lpstr>HY헤드라인M</vt:lpstr>
      <vt:lpstr>Wingdings 3</vt:lpstr>
      <vt:lpstr>맑은 고딕</vt:lpstr>
      <vt:lpstr>나눔고딕 ExtraBold</vt:lpstr>
      <vt:lpstr>Wingdings 2</vt:lpstr>
      <vt:lpstr>Verdana</vt:lpstr>
      <vt:lpstr>테마1</vt:lpstr>
      <vt:lpstr>12 스토리텔링</vt:lpstr>
      <vt:lpstr>PowerPoint 프레젠테이션</vt:lpstr>
      <vt:lpstr> 차례</vt:lpstr>
      <vt:lpstr>PowerPoint 프레젠테이션</vt:lpstr>
      <vt:lpstr>성공적인 스토리텔링 방법</vt:lpstr>
      <vt:lpstr>좋은 스토리란?</vt:lpstr>
      <vt:lpstr>성공적인 스토리텔링 방법</vt:lpstr>
      <vt:lpstr>효과적인 스토리텔링 방법</vt:lpstr>
      <vt:lpstr>PowerPoint 프레젠테이션</vt:lpstr>
      <vt:lpstr>인터뷰 기법</vt:lpstr>
      <vt:lpstr>이야기 구조의 논리성</vt:lpstr>
      <vt:lpstr>PowerPoint 프레젠테이션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이영돈 PD의 TV 프로그램 기획 제작론</dc:title>
  <dc:creator>.</dc:creator>
  <cp:lastModifiedBy>USER</cp:lastModifiedBy>
  <cp:revision>18</cp:revision>
  <dcterms:created xsi:type="dcterms:W3CDTF">2012-11-26T07:19:06Z</dcterms:created>
  <dcterms:modified xsi:type="dcterms:W3CDTF">2023-05-08T05:33:03Z</dcterms:modified>
</cp:coreProperties>
</file>