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312" r:id="rId4"/>
    <p:sldId id="331" r:id="rId5"/>
    <p:sldId id="336" r:id="rId6"/>
    <p:sldId id="337" r:id="rId7"/>
    <p:sldId id="338" r:id="rId8"/>
    <p:sldId id="319" r:id="rId9"/>
    <p:sldId id="320" r:id="rId10"/>
    <p:sldId id="321" r:id="rId11"/>
    <p:sldId id="322" r:id="rId12"/>
    <p:sldId id="339" r:id="rId13"/>
    <p:sldId id="334" r:id="rId14"/>
    <p:sldId id="340" r:id="rId15"/>
    <p:sldId id="342" r:id="rId16"/>
    <p:sldId id="341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 varScale="1">
        <p:scale>
          <a:sx n="101" d="100"/>
          <a:sy n="101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E2997-8E8D-4E98-8E1D-C72B00F9B727}" type="doc">
      <dgm:prSet loTypeId="urn:microsoft.com/office/officeart/2005/8/layout/pList2" loCatId="list" qsTypeId="urn:microsoft.com/office/officeart/2005/8/quickstyle/simple3" qsCatId="simple" csTypeId="urn:microsoft.com/office/officeart/2005/8/colors/accent0_3" csCatId="mainScheme" phldr="1"/>
      <dgm:spPr/>
    </dgm:pt>
    <dgm:pt modelId="{3FA273C5-FC21-4EAA-A4F3-C6D5F70FCC4B}">
      <dgm:prSet phldrT="[텍스트]" custT="1"/>
      <dgm:spPr/>
      <dgm:t>
        <a:bodyPr/>
        <a:lstStyle/>
        <a:p>
          <a:pPr latinLnBrk="1"/>
          <a:r>
            <a:rPr lang="en-US" altLang="ko-KR" sz="2800" dirty="0">
              <a:latin typeface="+mj-ea"/>
              <a:ea typeface="+mj-ea"/>
            </a:rPr>
            <a:t>MBC</a:t>
          </a:r>
        </a:p>
        <a:p>
          <a:pPr latinLnBrk="1"/>
          <a:r>
            <a:rPr lang="ko-KR" altLang="en-US" sz="2800" dirty="0" err="1">
              <a:latin typeface="+mj-ea"/>
              <a:ea typeface="+mj-ea"/>
            </a:rPr>
            <a:t>뽀뽀뽀</a:t>
          </a:r>
          <a:r>
            <a:rPr lang="ko-KR" altLang="en-US" sz="2800" dirty="0">
              <a:latin typeface="+mj-ea"/>
              <a:ea typeface="+mj-ea"/>
            </a:rPr>
            <a:t> </a:t>
          </a:r>
          <a:endParaRPr lang="en-US" altLang="ko-KR" sz="2800" dirty="0">
            <a:latin typeface="+mj-ea"/>
            <a:ea typeface="+mj-ea"/>
          </a:endParaRPr>
        </a:p>
        <a:p>
          <a:pPr latinLnBrk="1"/>
          <a:r>
            <a:rPr lang="ko-KR" altLang="en-US" sz="2800" dirty="0" err="1">
              <a:latin typeface="+mj-ea"/>
              <a:ea typeface="+mj-ea"/>
            </a:rPr>
            <a:t>아이조아</a:t>
          </a:r>
          <a:endParaRPr lang="ko-KR" altLang="en-US" sz="2800" dirty="0">
            <a:latin typeface="+mj-ea"/>
            <a:ea typeface="+mj-ea"/>
          </a:endParaRPr>
        </a:p>
      </dgm:t>
    </dgm:pt>
    <dgm:pt modelId="{2339DEB8-4194-495D-8620-E8A655DF3217}" type="parTrans" cxnId="{5A783230-2579-453F-BDE9-C2A6394894A9}">
      <dgm:prSet/>
      <dgm:spPr/>
      <dgm:t>
        <a:bodyPr/>
        <a:lstStyle/>
        <a:p>
          <a:pPr latinLnBrk="1"/>
          <a:endParaRPr lang="ko-KR" altLang="en-US"/>
        </a:p>
      </dgm:t>
    </dgm:pt>
    <dgm:pt modelId="{F439C8C6-7BBB-49A0-8D07-CFD259FA69E4}" type="sibTrans" cxnId="{5A783230-2579-453F-BDE9-C2A6394894A9}">
      <dgm:prSet/>
      <dgm:spPr/>
      <dgm:t>
        <a:bodyPr/>
        <a:lstStyle/>
        <a:p>
          <a:pPr latinLnBrk="1"/>
          <a:endParaRPr lang="ko-KR" altLang="en-US"/>
        </a:p>
      </dgm:t>
    </dgm:pt>
    <dgm:pt modelId="{9F5178E9-6A68-4E93-887C-533076E03BAC}">
      <dgm:prSet phldrT="[텍스트]" custT="1"/>
      <dgm:spPr/>
      <dgm:t>
        <a:bodyPr/>
        <a:lstStyle/>
        <a:p>
          <a:pPr latinLnBrk="1"/>
          <a:r>
            <a:rPr lang="en-US" altLang="ko-KR" sz="2800" dirty="0">
              <a:latin typeface="+mj-ea"/>
              <a:ea typeface="+mj-ea"/>
            </a:rPr>
            <a:t>KBS</a:t>
          </a:r>
        </a:p>
        <a:p>
          <a:pPr latinLnBrk="1"/>
          <a:r>
            <a:rPr lang="en-US" altLang="ko-KR" sz="2800" dirty="0">
              <a:latin typeface="+mj-ea"/>
              <a:ea typeface="+mj-ea"/>
            </a:rPr>
            <a:t>TV</a:t>
          </a:r>
          <a:r>
            <a:rPr lang="ko-KR" altLang="en-US" sz="2800" dirty="0">
              <a:latin typeface="+mj-ea"/>
              <a:ea typeface="+mj-ea"/>
            </a:rPr>
            <a:t>유치원 </a:t>
          </a:r>
          <a:r>
            <a:rPr lang="ko-KR" altLang="en-US" sz="2800" dirty="0" err="1">
              <a:latin typeface="+mj-ea"/>
              <a:ea typeface="+mj-ea"/>
            </a:rPr>
            <a:t>파니파니</a:t>
          </a:r>
          <a:endParaRPr lang="ko-KR" altLang="en-US" sz="2800" dirty="0">
            <a:latin typeface="+mj-ea"/>
            <a:ea typeface="+mj-ea"/>
          </a:endParaRPr>
        </a:p>
      </dgm:t>
    </dgm:pt>
    <dgm:pt modelId="{C1E1CD25-0813-44C9-980B-22C05AF3A332}" type="parTrans" cxnId="{5846493D-DBFC-4750-B2FD-8F6EA4B08D89}">
      <dgm:prSet/>
      <dgm:spPr/>
      <dgm:t>
        <a:bodyPr/>
        <a:lstStyle/>
        <a:p>
          <a:pPr latinLnBrk="1"/>
          <a:endParaRPr lang="ko-KR" altLang="en-US"/>
        </a:p>
      </dgm:t>
    </dgm:pt>
    <dgm:pt modelId="{D6F6A46A-C918-42B0-B923-14B262A72473}" type="sibTrans" cxnId="{5846493D-DBFC-4750-B2FD-8F6EA4B08D89}">
      <dgm:prSet/>
      <dgm:spPr/>
      <dgm:t>
        <a:bodyPr/>
        <a:lstStyle/>
        <a:p>
          <a:pPr latinLnBrk="1"/>
          <a:endParaRPr lang="ko-KR" altLang="en-US"/>
        </a:p>
      </dgm:t>
    </dgm:pt>
    <dgm:pt modelId="{E0D66606-EAF8-4A05-A25A-08251C067529}">
      <dgm:prSet phldrT="[텍스트]" custT="1"/>
      <dgm:spPr/>
      <dgm:t>
        <a:bodyPr/>
        <a:lstStyle/>
        <a:p>
          <a:pPr latinLnBrk="1"/>
          <a:r>
            <a:rPr lang="en-US" altLang="ko-KR" sz="2800" dirty="0">
              <a:latin typeface="+mj-ea"/>
              <a:ea typeface="+mj-ea"/>
            </a:rPr>
            <a:t>EBS</a:t>
          </a:r>
        </a:p>
        <a:p>
          <a:pPr latinLnBrk="1"/>
          <a:r>
            <a:rPr lang="ko-KR" altLang="en-US" sz="2800" dirty="0">
              <a:latin typeface="+mj-ea"/>
              <a:ea typeface="+mj-ea"/>
            </a:rPr>
            <a:t>방귀대장</a:t>
          </a:r>
          <a:endParaRPr lang="en-US" altLang="ko-KR" sz="2800" dirty="0">
            <a:latin typeface="+mj-ea"/>
            <a:ea typeface="+mj-ea"/>
          </a:endParaRPr>
        </a:p>
        <a:p>
          <a:pPr latinLnBrk="1"/>
          <a:r>
            <a:rPr lang="ko-KR" altLang="en-US" sz="2800" dirty="0" err="1">
              <a:latin typeface="+mj-ea"/>
              <a:ea typeface="+mj-ea"/>
            </a:rPr>
            <a:t>뿡뿡이</a:t>
          </a:r>
          <a:endParaRPr lang="ko-KR" altLang="en-US" sz="2800" dirty="0">
            <a:latin typeface="+mj-ea"/>
            <a:ea typeface="+mj-ea"/>
          </a:endParaRPr>
        </a:p>
      </dgm:t>
    </dgm:pt>
    <dgm:pt modelId="{556D4D96-2178-46EE-B3A7-1EB60A073AA2}" type="parTrans" cxnId="{371DF2C2-F68A-4A02-AB45-38025E539CC1}">
      <dgm:prSet/>
      <dgm:spPr/>
      <dgm:t>
        <a:bodyPr/>
        <a:lstStyle/>
        <a:p>
          <a:pPr latinLnBrk="1"/>
          <a:endParaRPr lang="ko-KR" altLang="en-US"/>
        </a:p>
      </dgm:t>
    </dgm:pt>
    <dgm:pt modelId="{BF361CB3-94DD-41C3-B09D-584CCFC90F7F}" type="sibTrans" cxnId="{371DF2C2-F68A-4A02-AB45-38025E539CC1}">
      <dgm:prSet/>
      <dgm:spPr/>
      <dgm:t>
        <a:bodyPr/>
        <a:lstStyle/>
        <a:p>
          <a:pPr latinLnBrk="1"/>
          <a:endParaRPr lang="ko-KR" altLang="en-US"/>
        </a:p>
      </dgm:t>
    </dgm:pt>
    <dgm:pt modelId="{9A709503-53A1-4FE5-AF0F-004A71DDD0FD}" type="pres">
      <dgm:prSet presAssocID="{DCAE2997-8E8D-4E98-8E1D-C72B00F9B727}" presName="Name0" presStyleCnt="0">
        <dgm:presLayoutVars>
          <dgm:dir/>
          <dgm:resizeHandles val="exact"/>
        </dgm:presLayoutVars>
      </dgm:prSet>
      <dgm:spPr/>
    </dgm:pt>
    <dgm:pt modelId="{9E7F3EA4-1CBB-4B53-9615-5A2B58492CB2}" type="pres">
      <dgm:prSet presAssocID="{DCAE2997-8E8D-4E98-8E1D-C72B00F9B727}" presName="bkgdShp" presStyleLbl="alignAccFollowNode1" presStyleIdx="0" presStyleCnt="1"/>
      <dgm:spPr/>
    </dgm:pt>
    <dgm:pt modelId="{D365FA52-C526-4808-A557-B7334C3BF935}" type="pres">
      <dgm:prSet presAssocID="{DCAE2997-8E8D-4E98-8E1D-C72B00F9B727}" presName="linComp" presStyleCnt="0"/>
      <dgm:spPr/>
    </dgm:pt>
    <dgm:pt modelId="{10E223E6-8602-40EB-86B0-C843A76778F7}" type="pres">
      <dgm:prSet presAssocID="{3FA273C5-FC21-4EAA-A4F3-C6D5F70FCC4B}" presName="compNode" presStyleCnt="0"/>
      <dgm:spPr/>
    </dgm:pt>
    <dgm:pt modelId="{3780D46A-74F8-4EEA-888E-EFF1CDC6D67F}" type="pres">
      <dgm:prSet presAssocID="{3FA273C5-FC21-4EAA-A4F3-C6D5F70FCC4B}" presName="node" presStyleLbl="node1" presStyleIdx="0" presStyleCnt="3">
        <dgm:presLayoutVars>
          <dgm:bulletEnabled val="1"/>
        </dgm:presLayoutVars>
      </dgm:prSet>
      <dgm:spPr/>
    </dgm:pt>
    <dgm:pt modelId="{5E31DDE2-3F73-4D8B-B4E3-BB97E7AE8B53}" type="pres">
      <dgm:prSet presAssocID="{3FA273C5-FC21-4EAA-A4F3-C6D5F70FCC4B}" presName="invisiNode" presStyleLbl="node1" presStyleIdx="0" presStyleCnt="3"/>
      <dgm:spPr/>
    </dgm:pt>
    <dgm:pt modelId="{183732A7-A481-4FF6-8864-EE985F43F679}" type="pres">
      <dgm:prSet presAssocID="{3FA273C5-FC21-4EAA-A4F3-C6D5F70FCC4B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74C8B46-F1E5-4585-B4E3-DAAD1100FBDD}" type="pres">
      <dgm:prSet presAssocID="{F439C8C6-7BBB-49A0-8D07-CFD259FA69E4}" presName="sibTrans" presStyleLbl="sibTrans2D1" presStyleIdx="0" presStyleCnt="0"/>
      <dgm:spPr/>
    </dgm:pt>
    <dgm:pt modelId="{80A3A004-1D2C-45D5-9FB0-36DD631ECF5C}" type="pres">
      <dgm:prSet presAssocID="{9F5178E9-6A68-4E93-887C-533076E03BAC}" presName="compNode" presStyleCnt="0"/>
      <dgm:spPr/>
    </dgm:pt>
    <dgm:pt modelId="{7E784B26-C13D-4050-A33E-DAF798BF32EB}" type="pres">
      <dgm:prSet presAssocID="{9F5178E9-6A68-4E93-887C-533076E03BAC}" presName="node" presStyleLbl="node1" presStyleIdx="1" presStyleCnt="3">
        <dgm:presLayoutVars>
          <dgm:bulletEnabled val="1"/>
        </dgm:presLayoutVars>
      </dgm:prSet>
      <dgm:spPr/>
    </dgm:pt>
    <dgm:pt modelId="{703FCDCF-444C-44E4-9225-D752224C67B1}" type="pres">
      <dgm:prSet presAssocID="{9F5178E9-6A68-4E93-887C-533076E03BAC}" presName="invisiNode" presStyleLbl="node1" presStyleIdx="1" presStyleCnt="3"/>
      <dgm:spPr/>
    </dgm:pt>
    <dgm:pt modelId="{DE6DBDDD-7E25-4C52-85A3-1B60366EF216}" type="pres">
      <dgm:prSet presAssocID="{9F5178E9-6A68-4E93-887C-533076E03BA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B39A30B-0813-4CF8-83E1-D648C1996498}" type="pres">
      <dgm:prSet presAssocID="{D6F6A46A-C918-42B0-B923-14B262A72473}" presName="sibTrans" presStyleLbl="sibTrans2D1" presStyleIdx="0" presStyleCnt="0"/>
      <dgm:spPr/>
    </dgm:pt>
    <dgm:pt modelId="{49D436F1-C358-4511-BB95-337ED77F0762}" type="pres">
      <dgm:prSet presAssocID="{E0D66606-EAF8-4A05-A25A-08251C067529}" presName="compNode" presStyleCnt="0"/>
      <dgm:spPr/>
    </dgm:pt>
    <dgm:pt modelId="{EAF4983D-022B-41D2-B2B1-020BC51A619E}" type="pres">
      <dgm:prSet presAssocID="{E0D66606-EAF8-4A05-A25A-08251C067529}" presName="node" presStyleLbl="node1" presStyleIdx="2" presStyleCnt="3">
        <dgm:presLayoutVars>
          <dgm:bulletEnabled val="1"/>
        </dgm:presLayoutVars>
      </dgm:prSet>
      <dgm:spPr/>
    </dgm:pt>
    <dgm:pt modelId="{87E65690-BF80-4DCC-AEAE-897D4C983FA4}" type="pres">
      <dgm:prSet presAssocID="{E0D66606-EAF8-4A05-A25A-08251C067529}" presName="invisiNode" presStyleLbl="node1" presStyleIdx="2" presStyleCnt="3"/>
      <dgm:spPr/>
    </dgm:pt>
    <dgm:pt modelId="{1752776F-67E9-47C9-88CE-D657262EB70E}" type="pres">
      <dgm:prSet presAssocID="{E0D66606-EAF8-4A05-A25A-08251C06752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A783230-2579-453F-BDE9-C2A6394894A9}" srcId="{DCAE2997-8E8D-4E98-8E1D-C72B00F9B727}" destId="{3FA273C5-FC21-4EAA-A4F3-C6D5F70FCC4B}" srcOrd="0" destOrd="0" parTransId="{2339DEB8-4194-495D-8620-E8A655DF3217}" sibTransId="{F439C8C6-7BBB-49A0-8D07-CFD259FA69E4}"/>
    <dgm:cxn modelId="{12329B31-82FA-48CF-824D-B3DC07C5689C}" type="presOf" srcId="{D6F6A46A-C918-42B0-B923-14B262A72473}" destId="{5B39A30B-0813-4CF8-83E1-D648C1996498}" srcOrd="0" destOrd="0" presId="urn:microsoft.com/office/officeart/2005/8/layout/pList2"/>
    <dgm:cxn modelId="{1E8B4936-C03A-4A6C-92A3-4E49DDA5F386}" type="presOf" srcId="{9F5178E9-6A68-4E93-887C-533076E03BAC}" destId="{7E784B26-C13D-4050-A33E-DAF798BF32EB}" srcOrd="0" destOrd="0" presId="urn:microsoft.com/office/officeart/2005/8/layout/pList2"/>
    <dgm:cxn modelId="{CED9B33C-0686-4B4A-9637-57BCB2CE0236}" type="presOf" srcId="{F439C8C6-7BBB-49A0-8D07-CFD259FA69E4}" destId="{E74C8B46-F1E5-4585-B4E3-DAAD1100FBDD}" srcOrd="0" destOrd="0" presId="urn:microsoft.com/office/officeart/2005/8/layout/pList2"/>
    <dgm:cxn modelId="{5846493D-DBFC-4750-B2FD-8F6EA4B08D89}" srcId="{DCAE2997-8E8D-4E98-8E1D-C72B00F9B727}" destId="{9F5178E9-6A68-4E93-887C-533076E03BAC}" srcOrd="1" destOrd="0" parTransId="{C1E1CD25-0813-44C9-980B-22C05AF3A332}" sibTransId="{D6F6A46A-C918-42B0-B923-14B262A72473}"/>
    <dgm:cxn modelId="{8E4BC43F-36A9-4620-BF01-225E8AF5A0E0}" type="presOf" srcId="{3FA273C5-FC21-4EAA-A4F3-C6D5F70FCC4B}" destId="{3780D46A-74F8-4EEA-888E-EFF1CDC6D67F}" srcOrd="0" destOrd="0" presId="urn:microsoft.com/office/officeart/2005/8/layout/pList2"/>
    <dgm:cxn modelId="{90E64A41-4C4F-4066-89B9-F4A06E18B6E1}" type="presOf" srcId="{DCAE2997-8E8D-4E98-8E1D-C72B00F9B727}" destId="{9A709503-53A1-4FE5-AF0F-004A71DDD0FD}" srcOrd="0" destOrd="0" presId="urn:microsoft.com/office/officeart/2005/8/layout/pList2"/>
    <dgm:cxn modelId="{371DF2C2-F68A-4A02-AB45-38025E539CC1}" srcId="{DCAE2997-8E8D-4E98-8E1D-C72B00F9B727}" destId="{E0D66606-EAF8-4A05-A25A-08251C067529}" srcOrd="2" destOrd="0" parTransId="{556D4D96-2178-46EE-B3A7-1EB60A073AA2}" sibTransId="{BF361CB3-94DD-41C3-B09D-584CCFC90F7F}"/>
    <dgm:cxn modelId="{B2DEE2FA-C63D-462F-BDBF-27EC30EA67B9}" type="presOf" srcId="{E0D66606-EAF8-4A05-A25A-08251C067529}" destId="{EAF4983D-022B-41D2-B2B1-020BC51A619E}" srcOrd="0" destOrd="0" presId="urn:microsoft.com/office/officeart/2005/8/layout/pList2"/>
    <dgm:cxn modelId="{EDA03A24-378F-4B51-B901-EED71DA9F7FA}" type="presParOf" srcId="{9A709503-53A1-4FE5-AF0F-004A71DDD0FD}" destId="{9E7F3EA4-1CBB-4B53-9615-5A2B58492CB2}" srcOrd="0" destOrd="0" presId="urn:microsoft.com/office/officeart/2005/8/layout/pList2"/>
    <dgm:cxn modelId="{11C1CB6A-565F-42E7-BFC0-B5C51BF2F090}" type="presParOf" srcId="{9A709503-53A1-4FE5-AF0F-004A71DDD0FD}" destId="{D365FA52-C526-4808-A557-B7334C3BF935}" srcOrd="1" destOrd="0" presId="urn:microsoft.com/office/officeart/2005/8/layout/pList2"/>
    <dgm:cxn modelId="{BBF18E25-D00E-4DD4-986D-E28E4A07E009}" type="presParOf" srcId="{D365FA52-C526-4808-A557-B7334C3BF935}" destId="{10E223E6-8602-40EB-86B0-C843A76778F7}" srcOrd="0" destOrd="0" presId="urn:microsoft.com/office/officeart/2005/8/layout/pList2"/>
    <dgm:cxn modelId="{DB599CC9-6A48-40E8-8A68-34AD3C5F5338}" type="presParOf" srcId="{10E223E6-8602-40EB-86B0-C843A76778F7}" destId="{3780D46A-74F8-4EEA-888E-EFF1CDC6D67F}" srcOrd="0" destOrd="0" presId="urn:microsoft.com/office/officeart/2005/8/layout/pList2"/>
    <dgm:cxn modelId="{D8AAD7BB-A7A6-42DF-9FB4-E1421B01CE3C}" type="presParOf" srcId="{10E223E6-8602-40EB-86B0-C843A76778F7}" destId="{5E31DDE2-3F73-4D8B-B4E3-BB97E7AE8B53}" srcOrd="1" destOrd="0" presId="urn:microsoft.com/office/officeart/2005/8/layout/pList2"/>
    <dgm:cxn modelId="{5D278E87-DBF3-46E6-9A0C-FD983246996D}" type="presParOf" srcId="{10E223E6-8602-40EB-86B0-C843A76778F7}" destId="{183732A7-A481-4FF6-8864-EE985F43F679}" srcOrd="2" destOrd="0" presId="urn:microsoft.com/office/officeart/2005/8/layout/pList2"/>
    <dgm:cxn modelId="{B9AA06E5-C3D8-4E9C-A48C-B712B2D4DE47}" type="presParOf" srcId="{D365FA52-C526-4808-A557-B7334C3BF935}" destId="{E74C8B46-F1E5-4585-B4E3-DAAD1100FBDD}" srcOrd="1" destOrd="0" presId="urn:microsoft.com/office/officeart/2005/8/layout/pList2"/>
    <dgm:cxn modelId="{D65B2D2C-D64E-4CBF-9EBF-C13764DA1E72}" type="presParOf" srcId="{D365FA52-C526-4808-A557-B7334C3BF935}" destId="{80A3A004-1D2C-45D5-9FB0-36DD631ECF5C}" srcOrd="2" destOrd="0" presId="urn:microsoft.com/office/officeart/2005/8/layout/pList2"/>
    <dgm:cxn modelId="{63BB1292-E32E-4BC9-8E94-B805EC9CD329}" type="presParOf" srcId="{80A3A004-1D2C-45D5-9FB0-36DD631ECF5C}" destId="{7E784B26-C13D-4050-A33E-DAF798BF32EB}" srcOrd="0" destOrd="0" presId="urn:microsoft.com/office/officeart/2005/8/layout/pList2"/>
    <dgm:cxn modelId="{117EEF05-D999-45E6-B482-894EB6649DE9}" type="presParOf" srcId="{80A3A004-1D2C-45D5-9FB0-36DD631ECF5C}" destId="{703FCDCF-444C-44E4-9225-D752224C67B1}" srcOrd="1" destOrd="0" presId="urn:microsoft.com/office/officeart/2005/8/layout/pList2"/>
    <dgm:cxn modelId="{863E73D8-F074-4272-BE0D-29A996835A3F}" type="presParOf" srcId="{80A3A004-1D2C-45D5-9FB0-36DD631ECF5C}" destId="{DE6DBDDD-7E25-4C52-85A3-1B60366EF216}" srcOrd="2" destOrd="0" presId="urn:microsoft.com/office/officeart/2005/8/layout/pList2"/>
    <dgm:cxn modelId="{ABCFF6B9-40C8-4278-857B-2C6EB388CC05}" type="presParOf" srcId="{D365FA52-C526-4808-A557-B7334C3BF935}" destId="{5B39A30B-0813-4CF8-83E1-D648C1996498}" srcOrd="3" destOrd="0" presId="urn:microsoft.com/office/officeart/2005/8/layout/pList2"/>
    <dgm:cxn modelId="{4F417DCD-0D76-45A3-8A22-2AA2CD43D718}" type="presParOf" srcId="{D365FA52-C526-4808-A557-B7334C3BF935}" destId="{49D436F1-C358-4511-BB95-337ED77F0762}" srcOrd="4" destOrd="0" presId="urn:microsoft.com/office/officeart/2005/8/layout/pList2"/>
    <dgm:cxn modelId="{47D047FB-FDDB-4DD2-9384-4748F5ADD751}" type="presParOf" srcId="{49D436F1-C358-4511-BB95-337ED77F0762}" destId="{EAF4983D-022B-41D2-B2B1-020BC51A619E}" srcOrd="0" destOrd="0" presId="urn:microsoft.com/office/officeart/2005/8/layout/pList2"/>
    <dgm:cxn modelId="{2E86AEB0-0120-448C-9A47-FB7FB5D7578A}" type="presParOf" srcId="{49D436F1-C358-4511-BB95-337ED77F0762}" destId="{87E65690-BF80-4DCC-AEAE-897D4C983FA4}" srcOrd="1" destOrd="0" presId="urn:microsoft.com/office/officeart/2005/8/layout/pList2"/>
    <dgm:cxn modelId="{F0FA1F70-E768-4365-A2F8-091621F71929}" type="presParOf" srcId="{49D436F1-C358-4511-BB95-337ED77F0762}" destId="{1752776F-67E9-47C9-88CE-D657262EB70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F3EA4-1CBB-4B53-9615-5A2B58492CB2}">
      <dsp:nvSpPr>
        <dsp:cNvPr id="0" name=""/>
        <dsp:cNvSpPr/>
      </dsp:nvSpPr>
      <dsp:spPr>
        <a:xfrm>
          <a:off x="0" y="0"/>
          <a:ext cx="8136904" cy="217104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732A7-A481-4FF6-8864-EE985F43F679}">
      <dsp:nvSpPr>
        <dsp:cNvPr id="0" name=""/>
        <dsp:cNvSpPr/>
      </dsp:nvSpPr>
      <dsp:spPr>
        <a:xfrm>
          <a:off x="244107" y="289472"/>
          <a:ext cx="2390215" cy="15920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80D46A-74F8-4EEA-888E-EFF1CDC6D67F}">
      <dsp:nvSpPr>
        <dsp:cNvPr id="0" name=""/>
        <dsp:cNvSpPr/>
      </dsp:nvSpPr>
      <dsp:spPr>
        <a:xfrm rot="10800000">
          <a:off x="244107" y="2171041"/>
          <a:ext cx="2390215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>
              <a:latin typeface="+mj-ea"/>
              <a:ea typeface="+mj-ea"/>
            </a:rPr>
            <a:t>MBC</a:t>
          </a:r>
        </a:p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 err="1">
              <a:latin typeface="+mj-ea"/>
              <a:ea typeface="+mj-ea"/>
            </a:rPr>
            <a:t>뽀뽀뽀</a:t>
          </a:r>
          <a:r>
            <a:rPr lang="ko-KR" altLang="en-US" sz="2800" kern="1200" dirty="0">
              <a:latin typeface="+mj-ea"/>
              <a:ea typeface="+mj-ea"/>
            </a:rPr>
            <a:t> </a:t>
          </a:r>
          <a:endParaRPr lang="en-US" altLang="ko-KR" sz="2800" kern="1200" dirty="0">
            <a:latin typeface="+mj-ea"/>
            <a:ea typeface="+mj-ea"/>
          </a:endParaRPr>
        </a:p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 err="1">
              <a:latin typeface="+mj-ea"/>
              <a:ea typeface="+mj-ea"/>
            </a:rPr>
            <a:t>아이조아</a:t>
          </a:r>
          <a:endParaRPr lang="ko-KR" altLang="en-US" sz="2800" kern="1200" dirty="0">
            <a:latin typeface="+mj-ea"/>
            <a:ea typeface="+mj-ea"/>
          </a:endParaRPr>
        </a:p>
      </dsp:txBody>
      <dsp:txXfrm rot="10800000">
        <a:off x="317614" y="2171041"/>
        <a:ext cx="2243201" cy="2579987"/>
      </dsp:txXfrm>
    </dsp:sp>
    <dsp:sp modelId="{DE6DBDDD-7E25-4C52-85A3-1B60366EF216}">
      <dsp:nvSpPr>
        <dsp:cNvPr id="0" name=""/>
        <dsp:cNvSpPr/>
      </dsp:nvSpPr>
      <dsp:spPr>
        <a:xfrm>
          <a:off x="2873344" y="289472"/>
          <a:ext cx="2390215" cy="15920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784B26-C13D-4050-A33E-DAF798BF32EB}">
      <dsp:nvSpPr>
        <dsp:cNvPr id="0" name=""/>
        <dsp:cNvSpPr/>
      </dsp:nvSpPr>
      <dsp:spPr>
        <a:xfrm rot="10800000">
          <a:off x="2873344" y="2171041"/>
          <a:ext cx="2390215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>
              <a:latin typeface="+mj-ea"/>
              <a:ea typeface="+mj-ea"/>
            </a:rPr>
            <a:t>KBS</a:t>
          </a:r>
        </a:p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>
              <a:latin typeface="+mj-ea"/>
              <a:ea typeface="+mj-ea"/>
            </a:rPr>
            <a:t>TV</a:t>
          </a:r>
          <a:r>
            <a:rPr lang="ko-KR" altLang="en-US" sz="2800" kern="1200" dirty="0">
              <a:latin typeface="+mj-ea"/>
              <a:ea typeface="+mj-ea"/>
            </a:rPr>
            <a:t>유치원 </a:t>
          </a:r>
          <a:r>
            <a:rPr lang="ko-KR" altLang="en-US" sz="2800" kern="1200" dirty="0" err="1">
              <a:latin typeface="+mj-ea"/>
              <a:ea typeface="+mj-ea"/>
            </a:rPr>
            <a:t>파니파니</a:t>
          </a:r>
          <a:endParaRPr lang="ko-KR" altLang="en-US" sz="2800" kern="1200" dirty="0">
            <a:latin typeface="+mj-ea"/>
            <a:ea typeface="+mj-ea"/>
          </a:endParaRPr>
        </a:p>
      </dsp:txBody>
      <dsp:txXfrm rot="10800000">
        <a:off x="2946851" y="2171041"/>
        <a:ext cx="2243201" cy="2579987"/>
      </dsp:txXfrm>
    </dsp:sp>
    <dsp:sp modelId="{1752776F-67E9-47C9-88CE-D657262EB70E}">
      <dsp:nvSpPr>
        <dsp:cNvPr id="0" name=""/>
        <dsp:cNvSpPr/>
      </dsp:nvSpPr>
      <dsp:spPr>
        <a:xfrm>
          <a:off x="5502581" y="289472"/>
          <a:ext cx="2390215" cy="15920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F4983D-022B-41D2-B2B1-020BC51A619E}">
      <dsp:nvSpPr>
        <dsp:cNvPr id="0" name=""/>
        <dsp:cNvSpPr/>
      </dsp:nvSpPr>
      <dsp:spPr>
        <a:xfrm rot="10800000">
          <a:off x="5502581" y="2171041"/>
          <a:ext cx="2390215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>
              <a:latin typeface="+mj-ea"/>
              <a:ea typeface="+mj-ea"/>
            </a:rPr>
            <a:t>EBS</a:t>
          </a:r>
        </a:p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+mj-ea"/>
              <a:ea typeface="+mj-ea"/>
            </a:rPr>
            <a:t>방귀대장</a:t>
          </a:r>
          <a:endParaRPr lang="en-US" altLang="ko-KR" sz="2800" kern="1200" dirty="0">
            <a:latin typeface="+mj-ea"/>
            <a:ea typeface="+mj-ea"/>
          </a:endParaRPr>
        </a:p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 err="1">
              <a:latin typeface="+mj-ea"/>
              <a:ea typeface="+mj-ea"/>
            </a:rPr>
            <a:t>뿡뿡이</a:t>
          </a:r>
          <a:endParaRPr lang="ko-KR" altLang="en-US" sz="2800" kern="1200" dirty="0">
            <a:latin typeface="+mj-ea"/>
            <a:ea typeface="+mj-ea"/>
          </a:endParaRPr>
        </a:p>
      </dsp:txBody>
      <dsp:txXfrm rot="10800000">
        <a:off x="5576088" y="2171041"/>
        <a:ext cx="2243201" cy="2579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>
                <a:solidFill>
                  <a:schemeClr val="bg1"/>
                </a:solidFill>
              </a:rPr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293096"/>
            <a:ext cx="7416824" cy="142264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dirty="0">
                <a:latin typeface="+mj-ea"/>
                <a:ea typeface="+mj-ea"/>
              </a:rPr>
              <a:t>10</a:t>
            </a:r>
            <a:r>
              <a:rPr lang="ko-KR" altLang="en-US" sz="4000" dirty="0">
                <a:latin typeface="+mj-ea"/>
                <a:ea typeface="+mj-ea"/>
              </a:rPr>
              <a:t>장 교육</a:t>
            </a:r>
            <a:r>
              <a:rPr lang="en-US" altLang="ko-KR" sz="4000" dirty="0">
                <a:latin typeface="+mj-ea"/>
                <a:ea typeface="+mj-ea"/>
              </a:rPr>
              <a:t> </a:t>
            </a:r>
            <a:r>
              <a:rPr lang="ko-KR" altLang="en-US" sz="4000" dirty="0">
                <a:latin typeface="+mj-ea"/>
                <a:ea typeface="+mj-ea"/>
              </a:rPr>
              <a:t>프로그램</a:t>
            </a:r>
            <a:endParaRPr lang="en-US" altLang="ko-KR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9. </a:t>
            </a:r>
            <a:r>
              <a:rPr lang="ko-KR" altLang="en-US" dirty="0"/>
              <a:t> 성인 교육 프로그램</a:t>
            </a:r>
          </a:p>
        </p:txBody>
      </p:sp>
    </p:spTree>
    <p:extLst>
      <p:ext uri="{BB962C8B-B14F-4D97-AF65-F5344CB8AC3E}">
        <p14:creationId xmlns:p14="http://schemas.microsoft.com/office/powerpoint/2010/main" val="35271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10. </a:t>
            </a:r>
            <a:r>
              <a:rPr lang="ko-KR" altLang="en-US" dirty="0"/>
              <a:t>유아프로그램의 제작 과정</a:t>
            </a:r>
          </a:p>
        </p:txBody>
      </p:sp>
    </p:spTree>
    <p:extLst>
      <p:ext uri="{BB962C8B-B14F-4D97-AF65-F5344CB8AC3E}">
        <p14:creationId xmlns:p14="http://schemas.microsoft.com/office/powerpoint/2010/main" val="12018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11. </a:t>
            </a:r>
            <a:r>
              <a:rPr lang="ko-KR" altLang="en-US" dirty="0"/>
              <a:t>청소년프로그램의 제작 과정</a:t>
            </a:r>
          </a:p>
        </p:txBody>
      </p:sp>
    </p:spTree>
    <p:extLst>
      <p:ext uri="{BB962C8B-B14F-4D97-AF65-F5344CB8AC3E}">
        <p14:creationId xmlns:p14="http://schemas.microsoft.com/office/powerpoint/2010/main" val="38876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563" y="0"/>
            <a:ext cx="4414991" cy="52322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다양한 교육 방송 프로그램</a:t>
            </a:r>
            <a:endParaRPr lang="en-US" altLang="ko-KR" sz="2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" y="692696"/>
            <a:ext cx="57054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391025"/>
            <a:ext cx="4238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64" y="1533525"/>
            <a:ext cx="435595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8" y="3986213"/>
            <a:ext cx="367873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5" cy="52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5" y="1268760"/>
            <a:ext cx="86947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423988"/>
            <a:ext cx="7675563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b="1" dirty="0"/>
              <a:t>감사합니다</a:t>
            </a:r>
            <a:endParaRPr lang="en-US" altLang="ko-KR" sz="6000" b="1" dirty="0"/>
          </a:p>
        </p:txBody>
      </p:sp>
    </p:spTree>
    <p:extLst>
      <p:ext uri="{BB962C8B-B14F-4D97-AF65-F5344CB8AC3E}">
        <p14:creationId xmlns:p14="http://schemas.microsoft.com/office/powerpoint/2010/main" val="832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교육 방송 정의</a:t>
            </a:r>
          </a:p>
        </p:txBody>
      </p:sp>
    </p:spTree>
    <p:extLst>
      <p:ext uri="{BB962C8B-B14F-4D97-AF65-F5344CB8AC3E}">
        <p14:creationId xmlns:p14="http://schemas.microsoft.com/office/powerpoint/2010/main" val="3505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교육방송 역사</a:t>
            </a:r>
          </a:p>
        </p:txBody>
      </p:sp>
    </p:spTree>
    <p:extLst>
      <p:ext uri="{BB962C8B-B14F-4D97-AF65-F5344CB8AC3E}">
        <p14:creationId xmlns:p14="http://schemas.microsoft.com/office/powerpoint/2010/main" val="23880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교육방송 특성</a:t>
            </a:r>
          </a:p>
        </p:txBody>
      </p:sp>
    </p:spTree>
    <p:extLst>
      <p:ext uri="{BB962C8B-B14F-4D97-AF65-F5344CB8AC3E}">
        <p14:creationId xmlns:p14="http://schemas.microsoft.com/office/powerpoint/2010/main" val="27595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교육방송 종류</a:t>
            </a:r>
          </a:p>
        </p:txBody>
      </p:sp>
    </p:spTree>
    <p:extLst>
      <p:ext uri="{BB962C8B-B14F-4D97-AF65-F5344CB8AC3E}">
        <p14:creationId xmlns:p14="http://schemas.microsoft.com/office/powerpoint/2010/main" val="15084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유아 교육 프로그램</a:t>
            </a:r>
          </a:p>
        </p:txBody>
      </p:sp>
    </p:spTree>
    <p:extLst>
      <p:ext uri="{BB962C8B-B14F-4D97-AF65-F5344CB8AC3E}">
        <p14:creationId xmlns:p14="http://schemas.microsoft.com/office/powerpoint/2010/main" val="13295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유아 교육 프로그램 기획과정</a:t>
            </a:r>
          </a:p>
        </p:txBody>
      </p:sp>
    </p:spTree>
    <p:extLst>
      <p:ext uri="{BB962C8B-B14F-4D97-AF65-F5344CB8AC3E}">
        <p14:creationId xmlns:p14="http://schemas.microsoft.com/office/powerpoint/2010/main" val="96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564646596"/>
              </p:ext>
            </p:extLst>
          </p:nvPr>
        </p:nvGraphicFramePr>
        <p:xfrm>
          <a:off x="539552" y="1772816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7.  </a:t>
            </a:r>
            <a:r>
              <a:rPr lang="ko-KR" altLang="en-US" dirty="0"/>
              <a:t>방송사  유아</a:t>
            </a:r>
            <a:r>
              <a:rPr lang="en-US" altLang="ko-KR" dirty="0"/>
              <a:t>/</a:t>
            </a:r>
            <a:r>
              <a:rPr lang="ko-KR" altLang="en-US" dirty="0"/>
              <a:t>어린이 프로그램 </a:t>
            </a:r>
          </a:p>
        </p:txBody>
      </p:sp>
    </p:spTree>
    <p:extLst>
      <p:ext uri="{BB962C8B-B14F-4D97-AF65-F5344CB8AC3E}">
        <p14:creationId xmlns:p14="http://schemas.microsoft.com/office/powerpoint/2010/main" val="5223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8. </a:t>
            </a:r>
            <a:r>
              <a:rPr lang="ko-KR" altLang="en-US" dirty="0"/>
              <a:t>교육 프로그램의 구성</a:t>
            </a:r>
          </a:p>
        </p:txBody>
      </p:sp>
    </p:spTree>
    <p:extLst>
      <p:ext uri="{BB962C8B-B14F-4D97-AF65-F5344CB8AC3E}">
        <p14:creationId xmlns:p14="http://schemas.microsoft.com/office/powerpoint/2010/main" val="28870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p3d prstMaterial="translucentPowder">
          <a:bevelT w="127000" h="25400" prst="softRound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-502890"/>
            <a:satOff val="-2850"/>
            <a:lumOff val="-23529"/>
            <a:alphaOff val="0"/>
          </a:schemeClr>
        </a:fillRef>
        <a:effectRef idx="0">
          <a:schemeClr val="accent4">
            <a:hueOff val="-502890"/>
            <a:satOff val="-2850"/>
            <a:lumOff val="-23529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1519</TotalTime>
  <Words>75</Words>
  <Application>Microsoft Office PowerPoint</Application>
  <PresentationFormat>화면 슬라이드 쇼(4:3)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HY견고딕</vt:lpstr>
      <vt:lpstr>맑은 고딕</vt:lpstr>
      <vt:lpstr>산돌고딕 L</vt:lpstr>
      <vt:lpstr>Arial</vt:lpstr>
      <vt:lpstr>Impact</vt:lpstr>
      <vt:lpstr>Times New Roman</vt:lpstr>
      <vt:lpstr>신문</vt:lpstr>
      <vt:lpstr>방송기획론 </vt:lpstr>
      <vt:lpstr>1. 교육 방송 정의</vt:lpstr>
      <vt:lpstr>2. 교육방송 역사</vt:lpstr>
      <vt:lpstr>3. 교육방송 특성</vt:lpstr>
      <vt:lpstr>4. 교육방송 종류</vt:lpstr>
      <vt:lpstr>5. 유아 교육 프로그램</vt:lpstr>
      <vt:lpstr>6. 유아 교육 프로그램 기획과정</vt:lpstr>
      <vt:lpstr>7.  방송사  유아/어린이 프로그램 </vt:lpstr>
      <vt:lpstr>8. 교육 프로그램의 구성</vt:lpstr>
      <vt:lpstr>9.  성인 교육 프로그램</vt:lpstr>
      <vt:lpstr>10. 유아프로그램의 제작 과정</vt:lpstr>
      <vt:lpstr>11. 청소년프로그램의 제작 과정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117</cp:revision>
  <dcterms:created xsi:type="dcterms:W3CDTF">2012-01-03T02:46:39Z</dcterms:created>
  <dcterms:modified xsi:type="dcterms:W3CDTF">2023-05-02T03:01:35Z</dcterms:modified>
</cp:coreProperties>
</file>