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660" r:id="rId2"/>
    <p:sldMasterId id="2147483673" r:id="rId3"/>
  </p:sldMasterIdLst>
  <p:notesMasterIdLst>
    <p:notesMasterId r:id="rId10"/>
  </p:notesMasterIdLst>
  <p:handoutMasterIdLst>
    <p:handoutMasterId r:id="rId11"/>
  </p:handoutMasterIdLst>
  <p:sldIdLst>
    <p:sldId id="697" r:id="rId4"/>
    <p:sldId id="823" r:id="rId5"/>
    <p:sldId id="852" r:id="rId6"/>
    <p:sldId id="869" r:id="rId7"/>
    <p:sldId id="853" r:id="rId8"/>
    <p:sldId id="868" r:id="rId9"/>
  </p:sldIdLst>
  <p:sldSz cx="10668000" cy="7429500"/>
  <p:notesSz cx="6797675" cy="9874250"/>
  <p:defaultTextStyle>
    <a:defPPr>
      <a:defRPr lang="ko-KR"/>
    </a:defPPr>
    <a:lvl1pPr algn="ctr" rtl="0" fontAlgn="base" latinLnBrk="1">
      <a:spcBef>
        <a:spcPct val="50000"/>
      </a:spcBef>
      <a:spcAft>
        <a:spcPct val="0"/>
      </a:spcAft>
      <a:defRPr kumimoji="1" sz="900" kern="1200">
        <a:solidFill>
          <a:schemeClr val="tx1"/>
        </a:solidFill>
        <a:latin typeface="Arial" charset="0"/>
        <a:ea typeface="돋움" pitchFamily="50" charset="-127"/>
        <a:cs typeface="+mn-cs"/>
      </a:defRPr>
    </a:lvl1pPr>
    <a:lvl2pPr marL="457200" algn="ctr" rtl="0" fontAlgn="base" latinLnBrk="1">
      <a:spcBef>
        <a:spcPct val="50000"/>
      </a:spcBef>
      <a:spcAft>
        <a:spcPct val="0"/>
      </a:spcAft>
      <a:defRPr kumimoji="1" sz="900" kern="1200">
        <a:solidFill>
          <a:schemeClr val="tx1"/>
        </a:solidFill>
        <a:latin typeface="Arial" charset="0"/>
        <a:ea typeface="돋움" pitchFamily="50" charset="-127"/>
        <a:cs typeface="+mn-cs"/>
      </a:defRPr>
    </a:lvl2pPr>
    <a:lvl3pPr marL="914400" algn="ctr" rtl="0" fontAlgn="base" latinLnBrk="1">
      <a:spcBef>
        <a:spcPct val="50000"/>
      </a:spcBef>
      <a:spcAft>
        <a:spcPct val="0"/>
      </a:spcAft>
      <a:defRPr kumimoji="1" sz="900" kern="1200">
        <a:solidFill>
          <a:schemeClr val="tx1"/>
        </a:solidFill>
        <a:latin typeface="Arial" charset="0"/>
        <a:ea typeface="돋움" pitchFamily="50" charset="-127"/>
        <a:cs typeface="+mn-cs"/>
      </a:defRPr>
    </a:lvl3pPr>
    <a:lvl4pPr marL="1371600" algn="ctr" rtl="0" fontAlgn="base" latinLnBrk="1">
      <a:spcBef>
        <a:spcPct val="50000"/>
      </a:spcBef>
      <a:spcAft>
        <a:spcPct val="0"/>
      </a:spcAft>
      <a:defRPr kumimoji="1" sz="900" kern="1200">
        <a:solidFill>
          <a:schemeClr val="tx1"/>
        </a:solidFill>
        <a:latin typeface="Arial" charset="0"/>
        <a:ea typeface="돋움" pitchFamily="50" charset="-127"/>
        <a:cs typeface="+mn-cs"/>
      </a:defRPr>
    </a:lvl4pPr>
    <a:lvl5pPr marL="1828800" algn="ctr" rtl="0" fontAlgn="base" latinLnBrk="1">
      <a:spcBef>
        <a:spcPct val="50000"/>
      </a:spcBef>
      <a:spcAft>
        <a:spcPct val="0"/>
      </a:spcAft>
      <a:defRPr kumimoji="1" sz="900" kern="1200">
        <a:solidFill>
          <a:schemeClr val="tx1"/>
        </a:solidFill>
        <a:latin typeface="Arial" charset="0"/>
        <a:ea typeface="돋움" pitchFamily="50" charset="-127"/>
        <a:cs typeface="+mn-cs"/>
      </a:defRPr>
    </a:lvl5pPr>
    <a:lvl6pPr marL="2286000" algn="l" defTabSz="914400" rtl="0" eaLnBrk="1" latinLnBrk="1" hangingPunct="1">
      <a:defRPr kumimoji="1" sz="900" kern="1200">
        <a:solidFill>
          <a:schemeClr val="tx1"/>
        </a:solidFill>
        <a:latin typeface="Arial" charset="0"/>
        <a:ea typeface="돋움" pitchFamily="50" charset="-127"/>
        <a:cs typeface="+mn-cs"/>
      </a:defRPr>
    </a:lvl6pPr>
    <a:lvl7pPr marL="2743200" algn="l" defTabSz="914400" rtl="0" eaLnBrk="1" latinLnBrk="1" hangingPunct="1">
      <a:defRPr kumimoji="1" sz="900" kern="1200">
        <a:solidFill>
          <a:schemeClr val="tx1"/>
        </a:solidFill>
        <a:latin typeface="Arial" charset="0"/>
        <a:ea typeface="돋움" pitchFamily="50" charset="-127"/>
        <a:cs typeface="+mn-cs"/>
      </a:defRPr>
    </a:lvl7pPr>
    <a:lvl8pPr marL="3200400" algn="l" defTabSz="914400" rtl="0" eaLnBrk="1" latinLnBrk="1" hangingPunct="1">
      <a:defRPr kumimoji="1" sz="900" kern="1200">
        <a:solidFill>
          <a:schemeClr val="tx1"/>
        </a:solidFill>
        <a:latin typeface="Arial" charset="0"/>
        <a:ea typeface="돋움" pitchFamily="50" charset="-127"/>
        <a:cs typeface="+mn-cs"/>
      </a:defRPr>
    </a:lvl8pPr>
    <a:lvl9pPr marL="3657600" algn="l" defTabSz="914400" rtl="0" eaLnBrk="1" latinLnBrk="1" hangingPunct="1">
      <a:defRPr kumimoji="1" sz="900" kern="1200">
        <a:solidFill>
          <a:schemeClr val="tx1"/>
        </a:solidFill>
        <a:latin typeface="Arial" charset="0"/>
        <a:ea typeface="돋움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04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339933"/>
    <a:srgbClr val="00CC00"/>
    <a:srgbClr val="00FF00"/>
    <a:srgbClr val="00FF99"/>
    <a:srgbClr val="FFFFCC"/>
    <a:srgbClr val="CCFFCC"/>
    <a:srgbClr val="008000"/>
    <a:srgbClr val="00CC66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보통 스타일 4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테마 스타일 2 - 강조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테마 스타일 2 - 강조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테마 스타일 2 - 강조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테마 스타일 2 - 강조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E9639D4-E3E2-4D34-9284-5A2195B3D0D7}" styleName="밝은 스타일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밝은 스타일 3 - 강조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93D81CF-94F2-401A-BA57-92F5A7B2D0C5}" styleName="보통 스타일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12C8C85-51F0-491E-9774-3900AFEF0FD7}" styleName="밝은 스타일 2 - 강조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46" autoAdjust="0"/>
    <p:restoredTop sz="94660" autoAdjust="0"/>
  </p:normalViewPr>
  <p:slideViewPr>
    <p:cSldViewPr>
      <p:cViewPr varScale="1">
        <p:scale>
          <a:sx n="106" d="100"/>
          <a:sy n="106" d="100"/>
        </p:scale>
        <p:origin x="1494" y="114"/>
      </p:cViewPr>
      <p:guideLst>
        <p:guide orient="horz" pos="1104"/>
        <p:guide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-3708" y="-108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189" cy="494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2" tIns="45921" rIns="91842" bIns="45921" numCol="1" anchor="t" anchorCtr="0" compatLnSpc="1">
            <a:prstTxWarp prst="textNoShape">
              <a:avLst/>
            </a:prstTxWarp>
          </a:bodyPr>
          <a:lstStyle>
            <a:lvl1pPr algn="l" defTabSz="919163">
              <a:spcBef>
                <a:spcPct val="0"/>
              </a:spcBef>
              <a:defRPr sz="1200" smtClean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7" y="0"/>
            <a:ext cx="2946188" cy="494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2" tIns="45921" rIns="91842" bIns="45921" numCol="1" anchor="t" anchorCtr="0" compatLnSpc="1">
            <a:prstTxWarp prst="textNoShape">
              <a:avLst/>
            </a:prstTxWarp>
          </a:bodyPr>
          <a:lstStyle>
            <a:lvl1pPr algn="r" defTabSz="919163">
              <a:spcBef>
                <a:spcPct val="0"/>
              </a:spcBef>
              <a:defRPr sz="1200" smtClean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80223"/>
            <a:ext cx="2946189" cy="494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2" tIns="45921" rIns="91842" bIns="45921" numCol="1" anchor="b" anchorCtr="0" compatLnSpc="1">
            <a:prstTxWarp prst="textNoShape">
              <a:avLst/>
            </a:prstTxWarp>
          </a:bodyPr>
          <a:lstStyle>
            <a:lvl1pPr algn="l" defTabSz="919163">
              <a:spcBef>
                <a:spcPct val="0"/>
              </a:spcBef>
              <a:defRPr sz="1200" smtClean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7" y="9380223"/>
            <a:ext cx="2946188" cy="494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2" tIns="45921" rIns="91842" bIns="45921" numCol="1" anchor="b" anchorCtr="0" compatLnSpc="1">
            <a:prstTxWarp prst="textNoShape">
              <a:avLst/>
            </a:prstTxWarp>
          </a:bodyPr>
          <a:lstStyle>
            <a:lvl1pPr algn="r" defTabSz="919163">
              <a:spcBef>
                <a:spcPct val="0"/>
              </a:spcBef>
              <a:defRPr sz="1200" smtClean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146C50DF-B0CF-4DA5-BC77-2557CCFBCC00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569227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46125" y="758825"/>
            <a:ext cx="5343525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4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2769" y="4708263"/>
            <a:ext cx="4991844" cy="4406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2" tIns="45921" rIns="91842" bIns="459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BEDCC1-5D29-42DC-BBE6-46F3EC22467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360132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00101" y="2308225"/>
            <a:ext cx="9067800" cy="15922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600200" y="4210050"/>
            <a:ext cx="7467600" cy="1898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96863"/>
            <a:ext cx="9601200" cy="123825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3400" y="1733550"/>
            <a:ext cx="9601200" cy="49037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34299" y="296863"/>
            <a:ext cx="2400301" cy="634047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3402" y="296863"/>
            <a:ext cx="7048500" cy="63404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2143140"/>
            <a:ext cx="10668000" cy="1000106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98000">
                <a:schemeClr val="tx1">
                  <a:lumMod val="50000"/>
                  <a:lumOff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2143140"/>
            <a:ext cx="10668000" cy="1000106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98000">
                <a:schemeClr val="tx1">
                  <a:lumMod val="50000"/>
                  <a:lumOff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00101" y="2308225"/>
            <a:ext cx="9067800" cy="15922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600200" y="4210050"/>
            <a:ext cx="7467600" cy="18986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1156-1E02-4E26-A5EF-ACAD99941BF9}" type="datetimeFigureOut">
              <a:rPr lang="ko-KR" altLang="en-US" smtClean="0"/>
              <a:pPr/>
              <a:t>2021-04-09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BDF1-92B3-4416-BA49-15070E51F2D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1156-1E02-4E26-A5EF-ACAD99941BF9}" type="datetimeFigureOut">
              <a:rPr lang="ko-KR" altLang="en-US" smtClean="0"/>
              <a:pPr/>
              <a:t>2021-04-09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BDF1-92B3-4416-BA49-15070E51F2D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8" name="직사각형 7"/>
          <p:cNvSpPr/>
          <p:nvPr userDrawn="1"/>
        </p:nvSpPr>
        <p:spPr>
          <a:xfrm>
            <a:off x="0" y="0"/>
            <a:ext cx="10668000" cy="100010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2143140"/>
            <a:ext cx="10668000" cy="1000106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98000">
                <a:schemeClr val="tx1">
                  <a:lumMod val="50000"/>
                  <a:lumOff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3402" y="1733550"/>
            <a:ext cx="4724400" cy="490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10202" y="1733550"/>
            <a:ext cx="4724400" cy="490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1156-1E02-4E26-A5EF-ACAD99941BF9}" type="datetimeFigureOut">
              <a:rPr lang="ko-KR" altLang="en-US" smtClean="0"/>
              <a:pPr/>
              <a:t>2021-04-09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BDF1-92B3-4416-BA49-15070E51F2D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96863"/>
            <a:ext cx="9601200" cy="123825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33400" y="1663700"/>
            <a:ext cx="4713287" cy="692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33400" y="2355850"/>
            <a:ext cx="4713287" cy="42814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419726" y="1663700"/>
            <a:ext cx="4714875" cy="692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419726" y="2355850"/>
            <a:ext cx="4714875" cy="42814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1156-1E02-4E26-A5EF-ACAD99941BF9}" type="datetimeFigureOut">
              <a:rPr lang="ko-KR" altLang="en-US" smtClean="0"/>
              <a:pPr/>
              <a:t>2021-04-09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BDF1-92B3-4416-BA49-15070E51F2D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1156-1E02-4E26-A5EF-ACAD99941BF9}" type="datetimeFigureOut">
              <a:rPr lang="ko-KR" altLang="en-US" smtClean="0"/>
              <a:pPr/>
              <a:t>2021-04-09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BDF1-92B3-4416-BA49-15070E51F2D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1156-1E02-4E26-A5EF-ACAD99941BF9}" type="datetimeFigureOut">
              <a:rPr lang="ko-KR" altLang="en-US" smtClean="0"/>
              <a:pPr/>
              <a:t>2021-04-09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BDF1-92B3-4416-BA49-15070E51F2D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2" y="295275"/>
            <a:ext cx="3509964" cy="1258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170365" y="295275"/>
            <a:ext cx="5964237" cy="6342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33402" y="1554163"/>
            <a:ext cx="3509964" cy="50831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1156-1E02-4E26-A5EF-ACAD99941BF9}" type="datetimeFigureOut">
              <a:rPr lang="ko-KR" altLang="en-US" smtClean="0"/>
              <a:pPr/>
              <a:t>2021-04-09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BDF1-92B3-4416-BA49-15070E51F2D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90738" y="5200651"/>
            <a:ext cx="6400800" cy="61436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090738" y="663575"/>
            <a:ext cx="6400800" cy="44577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090738" y="5815014"/>
            <a:ext cx="6400800" cy="8715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1156-1E02-4E26-A5EF-ACAD99941BF9}" type="datetimeFigureOut">
              <a:rPr lang="ko-KR" altLang="en-US" smtClean="0"/>
              <a:pPr/>
              <a:t>2021-04-09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BDF1-92B3-4416-BA49-15070E51F2D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1156-1E02-4E26-A5EF-ACAD99941BF9}" type="datetimeFigureOut">
              <a:rPr lang="ko-KR" altLang="en-US" smtClean="0"/>
              <a:pPr/>
              <a:t>2021-04-09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BDF1-92B3-4416-BA49-15070E51F2D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34299" y="296863"/>
            <a:ext cx="2400301" cy="634047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3402" y="296863"/>
            <a:ext cx="7048500" cy="634047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1156-1E02-4E26-A5EF-ACAD99941BF9}" type="datetimeFigureOut">
              <a:rPr lang="ko-KR" altLang="en-US" smtClean="0"/>
              <a:pPr/>
              <a:t>2021-04-09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BDF1-92B3-4416-BA49-15070E51F2D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1156-1E02-4E26-A5EF-ACAD99941BF9}" type="datetimeFigureOut">
              <a:rPr lang="ko-KR" altLang="en-US" smtClean="0"/>
              <a:pPr/>
              <a:t>2021-04-09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BDF1-92B3-4416-BA49-15070E51F2D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00101" y="2308225"/>
            <a:ext cx="9067800" cy="15922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600200" y="4210050"/>
            <a:ext cx="7467600" cy="18986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298A8-C679-4C1B-A5AE-9B2436429718}" type="datetimeFigureOut">
              <a:rPr lang="ko-KR" altLang="en-US" smtClean="0"/>
              <a:pPr/>
              <a:t>2021-04-09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E71F-C3B0-4CB7-B060-F935F708AC8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298A8-C679-4C1B-A5AE-9B2436429718}" type="datetimeFigureOut">
              <a:rPr lang="ko-KR" altLang="en-US" smtClean="0"/>
              <a:pPr/>
              <a:t>2021-04-09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E71F-C3B0-4CB7-B060-F935F708AC8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2964" y="4773615"/>
            <a:ext cx="9067800" cy="14763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2964" y="3149600"/>
            <a:ext cx="9067800" cy="16240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2964" y="4773615"/>
            <a:ext cx="9067800" cy="14763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2964" y="3149600"/>
            <a:ext cx="9067800" cy="162401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298A8-C679-4C1B-A5AE-9B2436429718}" type="datetimeFigureOut">
              <a:rPr lang="ko-KR" altLang="en-US" smtClean="0"/>
              <a:pPr/>
              <a:t>2021-04-09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E71F-C3B0-4CB7-B060-F935F708AC8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3402" y="1733550"/>
            <a:ext cx="4724400" cy="490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10202" y="1733550"/>
            <a:ext cx="4724400" cy="490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298A8-C679-4C1B-A5AE-9B2436429718}" type="datetimeFigureOut">
              <a:rPr lang="ko-KR" altLang="en-US" smtClean="0"/>
              <a:pPr/>
              <a:t>2021-04-09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E71F-C3B0-4CB7-B060-F935F708AC8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33400" y="1663700"/>
            <a:ext cx="4713287" cy="692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33400" y="2355850"/>
            <a:ext cx="4713287" cy="42814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419726" y="1663700"/>
            <a:ext cx="4714875" cy="692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419726" y="2355850"/>
            <a:ext cx="4714875" cy="42814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298A8-C679-4C1B-A5AE-9B2436429718}" type="datetimeFigureOut">
              <a:rPr lang="ko-KR" altLang="en-US" smtClean="0"/>
              <a:pPr/>
              <a:t>2021-04-09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E71F-C3B0-4CB7-B060-F935F708AC8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298A8-C679-4C1B-A5AE-9B2436429718}" type="datetimeFigureOut">
              <a:rPr lang="ko-KR" altLang="en-US" smtClean="0"/>
              <a:pPr/>
              <a:t>2021-04-09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E71F-C3B0-4CB7-B060-F935F708AC8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298A8-C679-4C1B-A5AE-9B2436429718}" type="datetimeFigureOut">
              <a:rPr lang="ko-KR" altLang="en-US" smtClean="0"/>
              <a:pPr/>
              <a:t>2021-04-09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E71F-C3B0-4CB7-B060-F935F708AC8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2" y="295275"/>
            <a:ext cx="3509964" cy="1258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170365" y="295275"/>
            <a:ext cx="5964237" cy="6342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33402" y="1554163"/>
            <a:ext cx="3509964" cy="50831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298A8-C679-4C1B-A5AE-9B2436429718}" type="datetimeFigureOut">
              <a:rPr lang="ko-KR" altLang="en-US" smtClean="0"/>
              <a:pPr/>
              <a:t>2021-04-09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E71F-C3B0-4CB7-B060-F935F708AC8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90738" y="5200651"/>
            <a:ext cx="6400800" cy="61436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090738" y="663575"/>
            <a:ext cx="6400800" cy="44577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090738" y="5815014"/>
            <a:ext cx="6400800" cy="8715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298A8-C679-4C1B-A5AE-9B2436429718}" type="datetimeFigureOut">
              <a:rPr lang="ko-KR" altLang="en-US" smtClean="0"/>
              <a:pPr/>
              <a:t>2021-04-09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E71F-C3B0-4CB7-B060-F935F708AC8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298A8-C679-4C1B-A5AE-9B2436429718}" type="datetimeFigureOut">
              <a:rPr lang="ko-KR" altLang="en-US" smtClean="0"/>
              <a:pPr/>
              <a:t>2021-04-09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E71F-C3B0-4CB7-B060-F935F708AC8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34299" y="296863"/>
            <a:ext cx="2400301" cy="634047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3402" y="296863"/>
            <a:ext cx="7048500" cy="634047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298A8-C679-4C1B-A5AE-9B2436429718}" type="datetimeFigureOut">
              <a:rPr lang="ko-KR" altLang="en-US" smtClean="0"/>
              <a:pPr/>
              <a:t>2021-04-09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E71F-C3B0-4CB7-B060-F935F708AC8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96863"/>
            <a:ext cx="9601200" cy="123825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3402" y="1733550"/>
            <a:ext cx="4724400" cy="49037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10202" y="1733550"/>
            <a:ext cx="4724400" cy="49037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96863"/>
            <a:ext cx="9601200" cy="1238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33400" y="1663700"/>
            <a:ext cx="4713287" cy="6921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33400" y="2355850"/>
            <a:ext cx="4713287" cy="42814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419726" y="1663700"/>
            <a:ext cx="4714875" cy="6921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419726" y="2355850"/>
            <a:ext cx="4714875" cy="42814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96863"/>
            <a:ext cx="9601200" cy="123825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2" y="295275"/>
            <a:ext cx="3509964" cy="125888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170365" y="295275"/>
            <a:ext cx="5964237" cy="63420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33402" y="1554163"/>
            <a:ext cx="3509964" cy="5083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90738" y="5200651"/>
            <a:ext cx="6400800" cy="614363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090738" y="663575"/>
            <a:ext cx="6400800" cy="4457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090738" y="5815014"/>
            <a:ext cx="6400800" cy="871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8" name="Rectangle 824"/>
          <p:cNvSpPr>
            <a:spLocks noChangeArrowheads="1"/>
          </p:cNvSpPr>
          <p:nvPr/>
        </p:nvSpPr>
        <p:spPr bwMode="auto">
          <a:xfrm>
            <a:off x="99588" y="928668"/>
            <a:ext cx="10474860" cy="6386532"/>
          </a:xfrm>
          <a:prstGeom prst="rect">
            <a:avLst/>
          </a:prstGeom>
          <a:noFill/>
          <a:ln w="16510">
            <a:solidFill>
              <a:schemeClr val="tx1"/>
            </a:solidFill>
            <a:miter lim="800000"/>
            <a:headEnd/>
            <a:tailEnd type="none" w="med" len="lg"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ko-KR" sz="800" dirty="0">
              <a:latin typeface="Trebuchet MS" pitchFamily="34" charset="0"/>
            </a:endParaRPr>
          </a:p>
        </p:txBody>
      </p:sp>
      <p:sp>
        <p:nvSpPr>
          <p:cNvPr id="22" name="직사각형 21"/>
          <p:cNvSpPr/>
          <p:nvPr userDrawn="1"/>
        </p:nvSpPr>
        <p:spPr>
          <a:xfrm>
            <a:off x="0" y="0"/>
            <a:ext cx="10668000" cy="85723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</p:sldLayoutIdLst>
  <p:hf hdr="0" ftr="0" dt="0"/>
  <p:txStyles>
    <p:titleStyle>
      <a:lvl1pPr algn="ctr" defTabSz="1033463" rtl="0" eaLnBrk="0" fontAlgn="base" latinLnBrk="1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33463" rtl="0" eaLnBrk="0" fontAlgn="base" latinLnBrk="1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defTabSz="1033463" rtl="0" eaLnBrk="0" fontAlgn="base" latinLnBrk="1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defTabSz="1033463" rtl="0" eaLnBrk="0" fontAlgn="base" latinLnBrk="1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defTabSz="1033463" rtl="0" eaLnBrk="0" fontAlgn="base" latinLnBrk="1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defTabSz="1033463" rtl="0" fontAlgn="base" latinLnBrk="1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defTabSz="1033463" rtl="0" fontAlgn="base" latinLnBrk="1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defTabSz="1033463" rtl="0" fontAlgn="base" latinLnBrk="1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defTabSz="1033463" rtl="0" fontAlgn="base" latinLnBrk="1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87350" indent="-387350" algn="l" defTabSz="1033463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600">
          <a:solidFill>
            <a:schemeClr val="tx1"/>
          </a:solidFill>
          <a:latin typeface="+mn-lt"/>
          <a:ea typeface="+mn-ea"/>
          <a:cs typeface="+mn-cs"/>
        </a:defRPr>
      </a:lvl1pPr>
      <a:lvl2pPr marL="839788" indent="-322263" algn="l" defTabSz="1033463" rtl="0" eaLnBrk="0" fontAlgn="base" latinLnBrk="1" hangingPunct="0">
        <a:spcBef>
          <a:spcPct val="20000"/>
        </a:spcBef>
        <a:spcAft>
          <a:spcPct val="0"/>
        </a:spcAft>
        <a:buChar char="–"/>
        <a:defRPr kumimoji="1" sz="3200">
          <a:solidFill>
            <a:schemeClr val="tx1"/>
          </a:solidFill>
          <a:latin typeface="+mn-lt"/>
          <a:ea typeface="+mn-ea"/>
        </a:defRPr>
      </a:lvl2pPr>
      <a:lvl3pPr marL="1292225" indent="-258763" algn="l" defTabSz="1033463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700">
          <a:solidFill>
            <a:schemeClr val="tx1"/>
          </a:solidFill>
          <a:latin typeface="+mn-lt"/>
          <a:ea typeface="+mn-ea"/>
        </a:defRPr>
      </a:lvl3pPr>
      <a:lvl4pPr marL="1809750" indent="-258763" algn="l" defTabSz="1033463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300">
          <a:solidFill>
            <a:schemeClr val="tx1"/>
          </a:solidFill>
          <a:latin typeface="+mn-lt"/>
          <a:ea typeface="+mn-ea"/>
        </a:defRPr>
      </a:lvl4pPr>
      <a:lvl5pPr marL="2327275" indent="-258763" algn="l" defTabSz="1033463" rtl="0" eaLnBrk="0" fontAlgn="base" latinLnBrk="1" hangingPunct="0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5pPr>
      <a:lvl6pPr marL="2784475" indent="-258763" algn="l" defTabSz="1033463" rtl="0" fontAlgn="base" latinLnBrk="1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6pPr>
      <a:lvl7pPr marL="3241675" indent="-258763" algn="l" defTabSz="1033463" rtl="0" fontAlgn="base" latinLnBrk="1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7pPr>
      <a:lvl8pPr marL="3698875" indent="-258763" algn="l" defTabSz="1033463" rtl="0" fontAlgn="base" latinLnBrk="1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8pPr>
      <a:lvl9pPr marL="4156075" indent="-258763" algn="l" defTabSz="1033463" rtl="0" fontAlgn="base" latinLnBrk="1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533400" y="296863"/>
            <a:ext cx="9601200" cy="1238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33400" y="1733550"/>
            <a:ext cx="9601200" cy="4903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533400" y="6886575"/>
            <a:ext cx="2489200" cy="395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61156-1E02-4E26-A5EF-ACAD99941BF9}" type="datetimeFigureOut">
              <a:rPr lang="ko-KR" altLang="en-US" smtClean="0"/>
              <a:pPr/>
              <a:t>2021-04-09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644901" y="6886575"/>
            <a:ext cx="3378200" cy="395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645400" y="6886575"/>
            <a:ext cx="2489200" cy="395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4BDF1-92B3-4416-BA49-15070E51F2D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533400" y="296863"/>
            <a:ext cx="9601200" cy="1238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33400" y="1733550"/>
            <a:ext cx="9601200" cy="4903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533400" y="6886575"/>
            <a:ext cx="2489200" cy="395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298A8-C679-4C1B-A5AE-9B2436429718}" type="datetimeFigureOut">
              <a:rPr lang="ko-KR" altLang="en-US" smtClean="0"/>
              <a:pPr/>
              <a:t>2021-04-09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644901" y="6886575"/>
            <a:ext cx="3378200" cy="395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645400" y="6886575"/>
            <a:ext cx="2489200" cy="395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EE71F-C3B0-4CB7-B060-F935F708AC8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imgtech.co.kr/" TargetMode="Externa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D14EF3-3FCF-43BD-8029-FD3F7724CD20}" type="slidenum">
              <a:rPr lang="en-US" altLang="ko-KR" smtClean="0"/>
              <a:pPr>
                <a:defRPr/>
              </a:pPr>
              <a:t>1</a:t>
            </a:fld>
            <a:endParaRPr lang="en-US" altLang="ko-KR" dirty="0"/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339850" y="3500436"/>
            <a:ext cx="492918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515" tIns="48257" rIns="96515" bIns="48257">
            <a:spAutoFit/>
          </a:bodyPr>
          <a:lstStyle/>
          <a:p>
            <a:pPr algn="l" defTabSz="965200">
              <a:lnSpc>
                <a:spcPct val="75000"/>
              </a:lnSpc>
              <a:spcBef>
                <a:spcPct val="0"/>
              </a:spcBef>
            </a:pPr>
            <a:r>
              <a:rPr lang="en-US" altLang="ko-KR" sz="1600" dirty="0">
                <a:latin typeface="HY견고딕" pitchFamily="18" charset="-127"/>
                <a:ea typeface="HY견고딕" pitchFamily="18" charset="-127"/>
              </a:rPr>
              <a:t>  </a:t>
            </a:r>
            <a:endParaRPr lang="ko-KR" altLang="en-US" sz="16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8695881" y="5578243"/>
            <a:ext cx="787152" cy="233014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l"/>
            <a:r>
              <a:rPr lang="en-US" altLang="ko-KR" dirty="0"/>
              <a:t>2015.02</a:t>
            </a:r>
          </a:p>
        </p:txBody>
      </p:sp>
      <p:pic>
        <p:nvPicPr>
          <p:cNvPr id="18" name="Picture 14" descr="logo_ne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636446" y="5219468"/>
            <a:ext cx="11620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2202582"/>
            <a:ext cx="10668000" cy="1638304"/>
          </a:xfrm>
          <a:prstGeom prst="rect">
            <a:avLst/>
          </a:prstGeom>
          <a:gradFill rotWithShape="1">
            <a:gsLst>
              <a:gs pos="0">
                <a:srgbClr val="182F47"/>
              </a:gs>
              <a:gs pos="50000">
                <a:srgbClr val="336699"/>
              </a:gs>
              <a:gs pos="100000">
                <a:srgbClr val="182F47"/>
              </a:gs>
            </a:gsLst>
            <a:lin ang="2700000" scaled="1"/>
          </a:gradFill>
          <a:ln w="9525" algn="ctr">
            <a:noFill/>
            <a:miter lim="800000"/>
            <a:headEnd/>
            <a:tailEnd/>
          </a:ln>
        </p:spPr>
        <p:txBody>
          <a:bodyPr wrap="none" lIns="88431" tIns="44216" rIns="88431" bIns="44216" anchor="ctr"/>
          <a:lstStyle/>
          <a:p>
            <a:pPr algn="ctr" defTabSz="884238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000" b="1" dirty="0">
                <a:solidFill>
                  <a:schemeClr val="bg1"/>
                </a:solidFill>
                <a:latin typeface="+mj-ea"/>
                <a:ea typeface="+mj-ea"/>
              </a:rPr>
              <a:t>연구실 안전교육센터 매뉴얼</a:t>
            </a:r>
            <a:endParaRPr kumimoji="0" lang="en-US" altLang="ko-KR" sz="3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496" y="1266478"/>
            <a:ext cx="1819275" cy="7048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36" y="906438"/>
            <a:ext cx="8352928" cy="6249320"/>
          </a:xfrm>
          <a:prstGeom prst="rect">
            <a:avLst/>
          </a:prstGeom>
        </p:spPr>
      </p:pic>
      <p:sp>
        <p:nvSpPr>
          <p:cNvPr id="17" name="제목 1"/>
          <p:cNvSpPr>
            <a:spLocks noGrp="1"/>
          </p:cNvSpPr>
          <p:nvPr/>
        </p:nvSpPr>
        <p:spPr>
          <a:xfrm>
            <a:off x="404778" y="176188"/>
            <a:ext cx="822960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 kern="12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dirty="0"/>
              <a:t>1. </a:t>
            </a:r>
            <a:r>
              <a:rPr lang="ko-KR" altLang="en-US"/>
              <a:t>메인화면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 bwMode="auto">
          <a:xfrm>
            <a:off x="8104800" y="906438"/>
            <a:ext cx="720080" cy="112418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9pPr>
          </a:lstStyle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/>
          </a:p>
        </p:txBody>
      </p:sp>
      <p:sp>
        <p:nvSpPr>
          <p:cNvPr id="2" name="사각형 설명선 1"/>
          <p:cNvSpPr/>
          <p:nvPr/>
        </p:nvSpPr>
        <p:spPr bwMode="auto">
          <a:xfrm>
            <a:off x="6556628" y="1482502"/>
            <a:ext cx="3816424" cy="864096"/>
          </a:xfrm>
          <a:prstGeom prst="wedgeRectCallout">
            <a:avLst>
              <a:gd name="adj1" fmla="val -768"/>
              <a:gd name="adj2" fmla="val -99845"/>
            </a:avLst>
          </a:prstGeom>
          <a:solidFill>
            <a:srgbClr val="FFC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altLang="ko-KR" sz="1200" b="1" dirty="0">
                <a:solidFill>
                  <a:schemeClr val="accent2"/>
                </a:solidFill>
              </a:rPr>
              <a:t>① http://www.safetyedu.org(</a:t>
            </a:r>
            <a:r>
              <a:rPr lang="ko-KR" altLang="en-US" sz="1200" b="1" dirty="0">
                <a:solidFill>
                  <a:schemeClr val="accent2"/>
                </a:solidFill>
              </a:rPr>
              <a:t>안전교육센터</a:t>
            </a:r>
            <a:r>
              <a:rPr lang="en-US" altLang="ko-KR" sz="1200" b="1" dirty="0">
                <a:solidFill>
                  <a:schemeClr val="accent2"/>
                </a:solidFill>
              </a:rPr>
              <a:t>) </a:t>
            </a:r>
            <a:r>
              <a:rPr lang="ko-KR" altLang="en-US" sz="1200" b="1" dirty="0">
                <a:solidFill>
                  <a:schemeClr val="accent2"/>
                </a:solidFill>
              </a:rPr>
              <a:t>에 접속</a:t>
            </a:r>
            <a:endParaRPr lang="en-US" altLang="ko-KR" sz="1200" b="1" dirty="0">
              <a:solidFill>
                <a:schemeClr val="accent2"/>
              </a:solidFill>
            </a:endParaRPr>
          </a:p>
          <a:p>
            <a:pPr algn="l"/>
            <a:r>
              <a:rPr lang="ko-KR" altLang="ko-KR" sz="1200" b="1" dirty="0">
                <a:solidFill>
                  <a:schemeClr val="accent2"/>
                </a:solidFill>
              </a:rPr>
              <a:t>②</a:t>
            </a:r>
            <a:r>
              <a:rPr lang="en-US" altLang="ko-KR" sz="1200" b="1" dirty="0">
                <a:solidFill>
                  <a:schemeClr val="accent2"/>
                </a:solidFill>
              </a:rPr>
              <a:t> </a:t>
            </a:r>
            <a:r>
              <a:rPr lang="ko-KR" altLang="en-US" sz="1200" b="1" dirty="0">
                <a:solidFill>
                  <a:schemeClr val="accent2"/>
                </a:solidFill>
              </a:rPr>
              <a:t>상단의 </a:t>
            </a:r>
            <a:r>
              <a:rPr lang="en-US" altLang="ko-KR" sz="1200" b="1" dirty="0">
                <a:solidFill>
                  <a:schemeClr val="accent2"/>
                </a:solidFill>
              </a:rPr>
              <a:t>‘</a:t>
            </a:r>
            <a:r>
              <a:rPr lang="ko-KR" altLang="en-US" sz="1200" b="1" dirty="0">
                <a:solidFill>
                  <a:schemeClr val="accent2"/>
                </a:solidFill>
              </a:rPr>
              <a:t>로그인</a:t>
            </a:r>
            <a:r>
              <a:rPr lang="en-US" altLang="ko-KR" sz="1200" b="1" dirty="0">
                <a:solidFill>
                  <a:schemeClr val="accent2"/>
                </a:solidFill>
              </a:rPr>
              <a:t>’ </a:t>
            </a:r>
            <a:r>
              <a:rPr lang="ko-KR" altLang="en-US" sz="1200" b="1" dirty="0">
                <a:solidFill>
                  <a:schemeClr val="accent2"/>
                </a:solidFill>
              </a:rPr>
              <a:t>또는 화면 중앙의 </a:t>
            </a:r>
            <a:r>
              <a:rPr lang="en-US" altLang="ko-KR" sz="1200" b="1" dirty="0">
                <a:solidFill>
                  <a:schemeClr val="accent2"/>
                </a:solidFill>
              </a:rPr>
              <a:t>‘</a:t>
            </a:r>
            <a:r>
              <a:rPr lang="ko-KR" altLang="en-US" sz="1200" b="1" dirty="0">
                <a:solidFill>
                  <a:schemeClr val="accent2"/>
                </a:solidFill>
              </a:rPr>
              <a:t>안전</a:t>
            </a:r>
            <a:r>
              <a:rPr lang="en-US" altLang="ko-KR" sz="1200" b="1" dirty="0">
                <a:solidFill>
                  <a:schemeClr val="accent2"/>
                </a:solidFill>
              </a:rPr>
              <a:t>•</a:t>
            </a:r>
            <a:r>
              <a:rPr lang="ko-KR" altLang="en-US" sz="1200" b="1" dirty="0">
                <a:solidFill>
                  <a:schemeClr val="accent2"/>
                </a:solidFill>
              </a:rPr>
              <a:t>보건교육</a:t>
            </a:r>
            <a:r>
              <a:rPr lang="en-US" altLang="ko-KR" sz="1200" b="1" dirty="0">
                <a:solidFill>
                  <a:schemeClr val="accent2"/>
                </a:solidFill>
              </a:rPr>
              <a:t>’ </a:t>
            </a:r>
            <a:r>
              <a:rPr lang="ko-KR" altLang="en-US" sz="1200" b="1" dirty="0">
                <a:solidFill>
                  <a:schemeClr val="accent2"/>
                </a:solidFill>
              </a:rPr>
              <a:t>클릭</a:t>
            </a:r>
            <a:endParaRPr lang="ko-KR" altLang="en-US" sz="1200" dirty="0">
              <a:solidFill>
                <a:schemeClr val="accent2"/>
              </a:solidFill>
            </a:endParaRPr>
          </a:p>
        </p:txBody>
      </p:sp>
      <p:sp>
        <p:nvSpPr>
          <p:cNvPr id="7" name="직사각형 6"/>
          <p:cNvSpPr/>
          <p:nvPr/>
        </p:nvSpPr>
        <p:spPr bwMode="auto">
          <a:xfrm>
            <a:off x="1481716" y="2229477"/>
            <a:ext cx="1512168" cy="1368152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9pPr>
          </a:lstStyle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/>
          </a:p>
        </p:txBody>
      </p:sp>
      <p:sp>
        <p:nvSpPr>
          <p:cNvPr id="8" name="사각형 설명선 7"/>
          <p:cNvSpPr/>
          <p:nvPr/>
        </p:nvSpPr>
        <p:spPr bwMode="auto">
          <a:xfrm>
            <a:off x="6196588" y="3786758"/>
            <a:ext cx="3816424" cy="1512168"/>
          </a:xfrm>
          <a:prstGeom prst="wedgeRectCallout">
            <a:avLst>
              <a:gd name="adj1" fmla="val -4122"/>
              <a:gd name="adj2" fmla="val -76262"/>
            </a:avLst>
          </a:prstGeom>
          <a:solidFill>
            <a:srgbClr val="FFC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ko-KR" altLang="en-US" sz="1200" b="1" dirty="0" err="1">
                <a:solidFill>
                  <a:schemeClr val="accent2"/>
                </a:solidFill>
              </a:rPr>
              <a:t>모바일</a:t>
            </a:r>
            <a:r>
              <a:rPr lang="en-US" altLang="ko-KR" sz="1200" b="1" dirty="0">
                <a:solidFill>
                  <a:schemeClr val="accent2"/>
                </a:solidFill>
              </a:rPr>
              <a:t>(</a:t>
            </a:r>
            <a:r>
              <a:rPr lang="ko-KR" altLang="en-US" sz="1200" b="1" dirty="0">
                <a:solidFill>
                  <a:schemeClr val="accent2"/>
                </a:solidFill>
              </a:rPr>
              <a:t>휴대폰</a:t>
            </a:r>
            <a:r>
              <a:rPr lang="en-US" altLang="ko-KR" sz="1200" b="1" dirty="0">
                <a:solidFill>
                  <a:schemeClr val="accent2"/>
                </a:solidFill>
              </a:rPr>
              <a:t>)</a:t>
            </a:r>
            <a:r>
              <a:rPr lang="ko-KR" altLang="en-US" sz="1200" b="1" dirty="0">
                <a:solidFill>
                  <a:schemeClr val="accent2"/>
                </a:solidFill>
              </a:rPr>
              <a:t>을 통해 안전교육을 이수하고자 할 경우</a:t>
            </a:r>
            <a:endParaRPr lang="en-US" altLang="ko-KR" sz="1200" b="1" dirty="0">
              <a:solidFill>
                <a:schemeClr val="accent2"/>
              </a:solidFill>
            </a:endParaRPr>
          </a:p>
          <a:p>
            <a:pPr algn="l"/>
            <a:r>
              <a:rPr lang="en-US" altLang="ko-KR" sz="1200" b="1" dirty="0">
                <a:solidFill>
                  <a:schemeClr val="accent2"/>
                </a:solidFill>
              </a:rPr>
              <a:t>① QR</a:t>
            </a:r>
            <a:r>
              <a:rPr lang="ko-KR" altLang="en-US" sz="1200" b="1" dirty="0">
                <a:solidFill>
                  <a:schemeClr val="accent2"/>
                </a:solidFill>
              </a:rPr>
              <a:t>코드를 스캔 또는</a:t>
            </a:r>
            <a:endParaRPr lang="en-US" altLang="ko-KR" sz="1200" b="1" dirty="0">
              <a:solidFill>
                <a:schemeClr val="accent2"/>
              </a:solidFill>
            </a:endParaRPr>
          </a:p>
          <a:p>
            <a:pPr algn="l"/>
            <a:r>
              <a:rPr lang="ko-KR" altLang="ko-KR" sz="1200" b="1" dirty="0">
                <a:solidFill>
                  <a:schemeClr val="accent2"/>
                </a:solidFill>
              </a:rPr>
              <a:t>②</a:t>
            </a:r>
            <a:r>
              <a:rPr lang="en-US" altLang="ko-KR" sz="1200" b="1" dirty="0">
                <a:solidFill>
                  <a:schemeClr val="accent2"/>
                </a:solidFill>
              </a:rPr>
              <a:t> </a:t>
            </a:r>
            <a:r>
              <a:rPr lang="ko-KR" altLang="en-US" sz="1200" b="1" dirty="0">
                <a:solidFill>
                  <a:schemeClr val="accent2"/>
                </a:solidFill>
              </a:rPr>
              <a:t>모바일에서 </a:t>
            </a:r>
            <a:r>
              <a:rPr lang="en-US" altLang="ko-KR" sz="1200" b="1" dirty="0">
                <a:solidFill>
                  <a:schemeClr val="accent2"/>
                </a:solidFill>
              </a:rPr>
              <a:t>m.safetyedu.org </a:t>
            </a:r>
            <a:r>
              <a:rPr lang="ko-KR" altLang="en-US" sz="1200" b="1" dirty="0">
                <a:solidFill>
                  <a:schemeClr val="accent2"/>
                </a:solidFill>
              </a:rPr>
              <a:t>입력하여</a:t>
            </a:r>
            <a:endParaRPr lang="en-US" altLang="ko-KR" sz="1200" b="1" dirty="0">
              <a:solidFill>
                <a:schemeClr val="accent2"/>
              </a:solidFill>
            </a:endParaRPr>
          </a:p>
          <a:p>
            <a:pPr algn="l"/>
            <a:r>
              <a:rPr lang="ko-KR" altLang="en-US" sz="1200" b="1" dirty="0">
                <a:solidFill>
                  <a:schemeClr val="accent2"/>
                </a:solidFill>
              </a:rPr>
              <a:t>안전교육센터에 방문하여 이수할 수 있으며 이수방법은 </a:t>
            </a:r>
            <a:r>
              <a:rPr lang="en-US" altLang="ko-KR" sz="1200" b="1" dirty="0">
                <a:solidFill>
                  <a:schemeClr val="accent2"/>
                </a:solidFill>
              </a:rPr>
              <a:t>PC</a:t>
            </a:r>
            <a:r>
              <a:rPr lang="ko-KR" altLang="en-US" sz="1200" b="1" dirty="0">
                <a:solidFill>
                  <a:schemeClr val="accent2"/>
                </a:solidFill>
              </a:rPr>
              <a:t>와 동일함</a:t>
            </a:r>
            <a:endParaRPr lang="en-US" altLang="ko-KR" sz="12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58" y="1050453"/>
            <a:ext cx="9001000" cy="6324426"/>
          </a:xfrm>
          <a:prstGeom prst="rect">
            <a:avLst/>
          </a:prstGeom>
        </p:spPr>
      </p:pic>
      <p:sp>
        <p:nvSpPr>
          <p:cNvPr id="17" name="제목 1"/>
          <p:cNvSpPr>
            <a:spLocks noGrp="1"/>
          </p:cNvSpPr>
          <p:nvPr/>
        </p:nvSpPr>
        <p:spPr>
          <a:xfrm>
            <a:off x="404778" y="176188"/>
            <a:ext cx="822960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 kern="12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dirty="0"/>
              <a:t>2. </a:t>
            </a:r>
            <a:r>
              <a:rPr lang="ko-KR" altLang="en-US" dirty="0"/>
              <a:t>로그인</a:t>
            </a:r>
          </a:p>
        </p:txBody>
      </p:sp>
      <p:sp>
        <p:nvSpPr>
          <p:cNvPr id="14" name="직사각형 13"/>
          <p:cNvSpPr/>
          <p:nvPr/>
        </p:nvSpPr>
        <p:spPr bwMode="auto">
          <a:xfrm>
            <a:off x="1539207" y="3282890"/>
            <a:ext cx="3753444" cy="2394419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9pPr>
          </a:lstStyle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/>
          </a:p>
        </p:txBody>
      </p:sp>
      <p:sp>
        <p:nvSpPr>
          <p:cNvPr id="6" name="직사각형 5"/>
          <p:cNvSpPr/>
          <p:nvPr/>
        </p:nvSpPr>
        <p:spPr bwMode="auto">
          <a:xfrm>
            <a:off x="2715424" y="4587990"/>
            <a:ext cx="216024" cy="144016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/>
          </a:p>
        </p:txBody>
      </p:sp>
      <p:sp>
        <p:nvSpPr>
          <p:cNvPr id="23" name="사각형 설명선 22"/>
          <p:cNvSpPr/>
          <p:nvPr/>
        </p:nvSpPr>
        <p:spPr bwMode="auto">
          <a:xfrm>
            <a:off x="2381672" y="2130575"/>
            <a:ext cx="3816424" cy="1422004"/>
          </a:xfrm>
          <a:prstGeom prst="wedgeRectCallout">
            <a:avLst>
              <a:gd name="adj1" fmla="val -20242"/>
              <a:gd name="adj2" fmla="val 102041"/>
            </a:avLst>
          </a:prstGeom>
          <a:solidFill>
            <a:srgbClr val="FFC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altLang="ko-KR" sz="1200" b="1" dirty="0">
                <a:solidFill>
                  <a:schemeClr val="accent2"/>
                </a:solidFill>
              </a:rPr>
              <a:t>① </a:t>
            </a:r>
            <a:r>
              <a:rPr lang="ko-KR" altLang="en-US" sz="1200" b="1" dirty="0">
                <a:solidFill>
                  <a:schemeClr val="accent2"/>
                </a:solidFill>
              </a:rPr>
              <a:t>기관선택</a:t>
            </a:r>
            <a:endParaRPr lang="en-US" altLang="ko-KR" sz="1200" b="1" dirty="0">
              <a:solidFill>
                <a:schemeClr val="accent2"/>
              </a:solidFill>
            </a:endParaRPr>
          </a:p>
          <a:p>
            <a:pPr algn="l"/>
            <a:r>
              <a:rPr lang="ko-KR" altLang="ko-KR" sz="1200" b="1" dirty="0">
                <a:solidFill>
                  <a:schemeClr val="accent2"/>
                </a:solidFill>
              </a:rPr>
              <a:t>②</a:t>
            </a:r>
            <a:r>
              <a:rPr lang="en-US" altLang="ko-KR" sz="1200" b="1" dirty="0">
                <a:solidFill>
                  <a:schemeClr val="accent2"/>
                </a:solidFill>
              </a:rPr>
              <a:t> </a:t>
            </a:r>
            <a:r>
              <a:rPr lang="ko-KR" altLang="en-US" sz="1200" b="1" dirty="0">
                <a:solidFill>
                  <a:schemeClr val="accent2"/>
                </a:solidFill>
              </a:rPr>
              <a:t>학번 또는 사번 및 성명 입력</a:t>
            </a:r>
            <a:endParaRPr lang="en-US" altLang="ko-KR" sz="1200" b="1" dirty="0">
              <a:solidFill>
                <a:schemeClr val="accent2"/>
              </a:solidFill>
            </a:endParaRPr>
          </a:p>
          <a:p>
            <a:pPr algn="l"/>
            <a:r>
              <a:rPr lang="ko-KR" altLang="en-US" sz="1200" b="1" dirty="0">
                <a:solidFill>
                  <a:schemeClr val="accent2"/>
                </a:solidFill>
              </a:rPr>
              <a:t>③ </a:t>
            </a:r>
            <a:r>
              <a:rPr lang="en-US" altLang="ko-KR" sz="1200" b="1" dirty="0">
                <a:solidFill>
                  <a:schemeClr val="accent2"/>
                </a:solidFill>
              </a:rPr>
              <a:t>‘</a:t>
            </a:r>
            <a:r>
              <a:rPr lang="ko-KR" altLang="en-US" sz="1200" b="1" dirty="0">
                <a:solidFill>
                  <a:schemeClr val="accent2"/>
                </a:solidFill>
              </a:rPr>
              <a:t>로그인</a:t>
            </a:r>
            <a:r>
              <a:rPr lang="en-US" altLang="ko-KR" sz="1200" b="1" dirty="0">
                <a:solidFill>
                  <a:schemeClr val="accent2"/>
                </a:solidFill>
              </a:rPr>
              <a:t>’ </a:t>
            </a:r>
            <a:r>
              <a:rPr lang="ko-KR" altLang="en-US" sz="1200" b="1" dirty="0">
                <a:solidFill>
                  <a:schemeClr val="accent2"/>
                </a:solidFill>
              </a:rPr>
              <a:t>버튼 클릭</a:t>
            </a:r>
            <a:endParaRPr lang="en-US" altLang="ko-KR" sz="1200" b="1" dirty="0">
              <a:solidFill>
                <a:schemeClr val="accent2"/>
              </a:solidFill>
            </a:endParaRPr>
          </a:p>
          <a:p>
            <a:pPr algn="l"/>
            <a:r>
              <a:rPr lang="en-US" altLang="ko-KR" sz="1200" b="1" dirty="0">
                <a:solidFill>
                  <a:schemeClr val="accent2"/>
                </a:solidFill>
              </a:rPr>
              <a:t>* </a:t>
            </a:r>
            <a:r>
              <a:rPr lang="ko-KR" altLang="en-US" sz="1200" b="1" dirty="0">
                <a:solidFill>
                  <a:schemeClr val="accent2"/>
                </a:solidFill>
              </a:rPr>
              <a:t>사용자 등록이 되어 있지 않은 사용자는  </a:t>
            </a:r>
            <a:r>
              <a:rPr lang="ko-KR" altLang="en-US" sz="1200" b="1" dirty="0" smtClean="0">
                <a:solidFill>
                  <a:schemeClr val="accent2"/>
                </a:solidFill>
              </a:rPr>
              <a:t>건축학부 학과 사무실로 문의</a:t>
            </a:r>
            <a:r>
              <a:rPr lang="en-US" altLang="ko-KR" sz="1200" b="1" dirty="0" smtClean="0">
                <a:solidFill>
                  <a:schemeClr val="accent2"/>
                </a:solidFill>
              </a:rPr>
              <a:t>(829-7610)</a:t>
            </a:r>
            <a:endParaRPr lang="en-US" altLang="ko-KR" sz="1200" b="1" dirty="0">
              <a:solidFill>
                <a:schemeClr val="accent2"/>
              </a:solidFill>
            </a:endParaRPr>
          </a:p>
        </p:txBody>
      </p:sp>
      <p:sp>
        <p:nvSpPr>
          <p:cNvPr id="27" name="직사각형 26"/>
          <p:cNvSpPr/>
          <p:nvPr/>
        </p:nvSpPr>
        <p:spPr bwMode="auto">
          <a:xfrm>
            <a:off x="2741524" y="4296012"/>
            <a:ext cx="1920385" cy="278888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9pPr>
          </a:lstStyle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/>
          </a:p>
        </p:txBody>
      </p:sp>
      <p:sp>
        <p:nvSpPr>
          <p:cNvPr id="28" name="직사각형 27"/>
          <p:cNvSpPr/>
          <p:nvPr/>
        </p:nvSpPr>
        <p:spPr bwMode="auto">
          <a:xfrm>
            <a:off x="2741523" y="4592256"/>
            <a:ext cx="1920386" cy="4867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9pPr>
          </a:lstStyle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/>
          </a:p>
        </p:txBody>
      </p:sp>
      <p:sp>
        <p:nvSpPr>
          <p:cNvPr id="29" name="직사각형 28"/>
          <p:cNvSpPr/>
          <p:nvPr/>
        </p:nvSpPr>
        <p:spPr bwMode="auto">
          <a:xfrm>
            <a:off x="1871038" y="5107506"/>
            <a:ext cx="981753" cy="394649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9pPr>
          </a:lstStyle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/>
          </a:p>
        </p:txBody>
      </p:sp>
      <p:sp>
        <p:nvSpPr>
          <p:cNvPr id="7" name="직사각형 6"/>
          <p:cNvSpPr/>
          <p:nvPr/>
        </p:nvSpPr>
        <p:spPr bwMode="auto">
          <a:xfrm>
            <a:off x="1687951" y="4976898"/>
            <a:ext cx="216024" cy="216024"/>
          </a:xfrm>
          <a:prstGeom prst="rect">
            <a:avLst/>
          </a:prstGeom>
          <a:solidFill>
            <a:srgbClr val="C00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b="1" dirty="0">
                <a:solidFill>
                  <a:schemeClr val="bg1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3</a:t>
            </a:r>
            <a:endParaRPr lang="ko-KR" altLang="en-US" sz="1000" b="1" dirty="0">
              <a:solidFill>
                <a:schemeClr val="bg1"/>
              </a:solidFill>
              <a:latin typeface="돋움체" panose="020B0609000101010101" pitchFamily="49" charset="-127"/>
              <a:ea typeface="돋움체" panose="020B0609000101010101" pitchFamily="49" charset="-127"/>
            </a:endParaRPr>
          </a:p>
        </p:txBody>
      </p:sp>
      <p:sp>
        <p:nvSpPr>
          <p:cNvPr id="30" name="직사각형 29"/>
          <p:cNvSpPr/>
          <p:nvPr/>
        </p:nvSpPr>
        <p:spPr bwMode="auto">
          <a:xfrm>
            <a:off x="4553897" y="4682911"/>
            <a:ext cx="216024" cy="216024"/>
          </a:xfrm>
          <a:prstGeom prst="rect">
            <a:avLst/>
          </a:prstGeom>
          <a:solidFill>
            <a:srgbClr val="C00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b="1" dirty="0">
                <a:solidFill>
                  <a:schemeClr val="bg1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2</a:t>
            </a:r>
            <a:endParaRPr lang="ko-KR" altLang="en-US" sz="1000" b="1" dirty="0">
              <a:solidFill>
                <a:schemeClr val="bg1"/>
              </a:solidFill>
              <a:latin typeface="돋움체" panose="020B0609000101010101" pitchFamily="49" charset="-127"/>
              <a:ea typeface="돋움체" panose="020B0609000101010101" pitchFamily="49" charset="-127"/>
            </a:endParaRPr>
          </a:p>
        </p:txBody>
      </p:sp>
      <p:sp>
        <p:nvSpPr>
          <p:cNvPr id="31" name="직사각형 30"/>
          <p:cNvSpPr/>
          <p:nvPr/>
        </p:nvSpPr>
        <p:spPr bwMode="auto">
          <a:xfrm>
            <a:off x="4588339" y="4166947"/>
            <a:ext cx="216024" cy="216024"/>
          </a:xfrm>
          <a:prstGeom prst="rect">
            <a:avLst/>
          </a:prstGeom>
          <a:solidFill>
            <a:srgbClr val="C00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b="1" dirty="0">
                <a:solidFill>
                  <a:schemeClr val="bg1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1</a:t>
            </a:r>
            <a:endParaRPr lang="ko-KR" altLang="en-US" sz="1000" b="1" dirty="0">
              <a:solidFill>
                <a:schemeClr val="bg1"/>
              </a:solidFill>
              <a:latin typeface="돋움체" panose="020B0609000101010101" pitchFamily="49" charset="-127"/>
              <a:ea typeface="돋움체" panose="020B0609000101010101" pitchFamily="49" charset="-127"/>
            </a:endParaRPr>
          </a:p>
        </p:txBody>
      </p:sp>
      <p:sp>
        <p:nvSpPr>
          <p:cNvPr id="32" name="사각형 설명선 31"/>
          <p:cNvSpPr/>
          <p:nvPr/>
        </p:nvSpPr>
        <p:spPr bwMode="auto">
          <a:xfrm>
            <a:off x="5766048" y="5118906"/>
            <a:ext cx="3418922" cy="828092"/>
          </a:xfrm>
          <a:prstGeom prst="wedgeRectCallout">
            <a:avLst>
              <a:gd name="adj1" fmla="val -21652"/>
              <a:gd name="adj2" fmla="val -97722"/>
            </a:avLst>
          </a:prstGeom>
          <a:solidFill>
            <a:srgbClr val="FFC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ko-KR" altLang="en-US" sz="1200" b="1">
                <a:solidFill>
                  <a:schemeClr val="accent2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기관관리자 또는 기관의 구성원이 아닐 경우 선택하여 로그인</a:t>
            </a:r>
            <a:endParaRPr lang="ko-KR" altLang="en-US" sz="1200" b="1" dirty="0">
              <a:solidFill>
                <a:schemeClr val="accent2"/>
              </a:solidFill>
              <a:latin typeface="돋움체" panose="020B0609000101010101" pitchFamily="49" charset="-127"/>
              <a:ea typeface="돋움체" panose="020B0609000101010101" pitchFamily="49" charset="-127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390AB05A-F956-4101-AFDC-207EE4FB8768}"/>
              </a:ext>
            </a:extLst>
          </p:cNvPr>
          <p:cNvSpPr/>
          <p:nvPr/>
        </p:nvSpPr>
        <p:spPr bwMode="auto">
          <a:xfrm>
            <a:off x="2874186" y="5121009"/>
            <a:ext cx="981753" cy="394649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9pPr>
          </a:lstStyle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0219B51F-D3C1-41FC-BB25-5762CED6D5C2}"/>
              </a:ext>
            </a:extLst>
          </p:cNvPr>
          <p:cNvSpPr/>
          <p:nvPr/>
        </p:nvSpPr>
        <p:spPr bwMode="auto">
          <a:xfrm>
            <a:off x="3661310" y="5511631"/>
            <a:ext cx="216024" cy="216024"/>
          </a:xfrm>
          <a:prstGeom prst="rect">
            <a:avLst/>
          </a:prstGeom>
          <a:solidFill>
            <a:srgbClr val="C00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b="1" dirty="0">
                <a:solidFill>
                  <a:schemeClr val="bg1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4</a:t>
            </a:r>
            <a:endParaRPr lang="ko-KR" altLang="en-US" sz="1000" b="1" dirty="0">
              <a:solidFill>
                <a:schemeClr val="bg1"/>
              </a:solidFill>
              <a:latin typeface="돋움체" panose="020B0609000101010101" pitchFamily="49" charset="-127"/>
              <a:ea typeface="돋움체" panose="020B0609000101010101" pitchFamily="49" charset="-127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54" y="1266478"/>
            <a:ext cx="7996222" cy="5074056"/>
          </a:xfrm>
          <a:prstGeom prst="rect">
            <a:avLst/>
          </a:prstGeom>
        </p:spPr>
      </p:pic>
      <p:sp>
        <p:nvSpPr>
          <p:cNvPr id="17" name="제목 1"/>
          <p:cNvSpPr>
            <a:spLocks noGrp="1"/>
          </p:cNvSpPr>
          <p:nvPr/>
        </p:nvSpPr>
        <p:spPr>
          <a:xfrm>
            <a:off x="404778" y="176188"/>
            <a:ext cx="822960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 kern="12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dirty="0"/>
              <a:t>3. </a:t>
            </a:r>
            <a:r>
              <a:rPr lang="ko-KR" altLang="en-US"/>
              <a:t>안전교육 </a:t>
            </a:r>
            <a:r>
              <a:rPr lang="en-US" altLang="ko-KR" dirty="0"/>
              <a:t>- </a:t>
            </a:r>
            <a:r>
              <a:rPr lang="ko-KR" altLang="en-US"/>
              <a:t>과목선택</a:t>
            </a: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 bwMode="auto">
          <a:xfrm>
            <a:off x="2471018" y="1864794"/>
            <a:ext cx="715097" cy="216024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9pPr>
          </a:lstStyle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/>
          </a:p>
        </p:txBody>
      </p:sp>
      <p:sp>
        <p:nvSpPr>
          <p:cNvPr id="9" name="직사각형 8"/>
          <p:cNvSpPr/>
          <p:nvPr/>
        </p:nvSpPr>
        <p:spPr bwMode="auto">
          <a:xfrm>
            <a:off x="2545583" y="4659807"/>
            <a:ext cx="5686352" cy="1420688"/>
          </a:xfrm>
          <a:prstGeom prst="rect">
            <a:avLst/>
          </a:prstGeom>
          <a:solidFill>
            <a:schemeClr val="tx1">
              <a:alpha val="68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920" y="5450133"/>
            <a:ext cx="1642553" cy="387569"/>
          </a:xfrm>
          <a:prstGeom prst="rect">
            <a:avLst/>
          </a:prstGeom>
        </p:spPr>
      </p:pic>
      <p:cxnSp>
        <p:nvCxnSpPr>
          <p:cNvPr id="22" name="직선 화살표 연결선 21"/>
          <p:cNvCxnSpPr>
            <a:stCxn id="8" idx="2"/>
          </p:cNvCxnSpPr>
          <p:nvPr/>
        </p:nvCxnSpPr>
        <p:spPr bwMode="auto">
          <a:xfrm>
            <a:off x="2828567" y="2080818"/>
            <a:ext cx="1653693" cy="2601241"/>
          </a:xfrm>
          <a:prstGeom prst="straightConnector1">
            <a:avLst/>
          </a:prstGeom>
          <a:noFill/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직사각형 14"/>
          <p:cNvSpPr/>
          <p:nvPr/>
        </p:nvSpPr>
        <p:spPr bwMode="auto">
          <a:xfrm flipH="1">
            <a:off x="4613920" y="5446227"/>
            <a:ext cx="1656184" cy="391475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9pPr>
          </a:lstStyle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4666" y="1662029"/>
            <a:ext cx="3916675" cy="3312939"/>
          </a:xfrm>
          <a:prstGeom prst="rect">
            <a:avLst/>
          </a:prstGeom>
        </p:spPr>
      </p:pic>
      <p:sp>
        <p:nvSpPr>
          <p:cNvPr id="16" name="모서리가 둥근 직사각형 15"/>
          <p:cNvSpPr/>
          <p:nvPr/>
        </p:nvSpPr>
        <p:spPr bwMode="auto">
          <a:xfrm>
            <a:off x="6882172" y="1263219"/>
            <a:ext cx="3528392" cy="432048"/>
          </a:xfrm>
          <a:prstGeom prst="roundRect">
            <a:avLst/>
          </a:prstGeom>
          <a:solidFill>
            <a:schemeClr val="bg1"/>
          </a:solidFill>
          <a:ln w="635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28600" indent="-228600" algn="l"/>
            <a:r>
              <a:rPr lang="en-US" altLang="ko-KR" sz="1000" b="1" dirty="0"/>
              <a:t>3. </a:t>
            </a:r>
            <a:r>
              <a:rPr lang="ko-KR" altLang="en-US" sz="1000" b="1" dirty="0"/>
              <a:t>수강하실 교육 과목을 선택</a:t>
            </a:r>
            <a:r>
              <a:rPr lang="en-US" altLang="ko-KR" sz="1000" b="1" dirty="0"/>
              <a:t>(</a:t>
            </a:r>
            <a:r>
              <a:rPr lang="en-US" altLang="ko-KR" sz="1000" b="1" u="sng" dirty="0"/>
              <a:t>4</a:t>
            </a:r>
            <a:r>
              <a:rPr lang="ko-KR" altLang="en-US" sz="1000" b="1" u="sng" dirty="0"/>
              <a:t>과목</a:t>
            </a:r>
            <a:r>
              <a:rPr lang="en-US" altLang="ko-KR" sz="1000" b="1" dirty="0"/>
              <a:t>)</a:t>
            </a:r>
            <a:r>
              <a:rPr lang="ko-KR" altLang="en-US" sz="1000" b="1" dirty="0"/>
              <a:t> 후 </a:t>
            </a:r>
            <a:r>
              <a:rPr lang="en-US" altLang="ko-KR" sz="1000" b="1" dirty="0"/>
              <a:t>‘</a:t>
            </a:r>
            <a:r>
              <a:rPr lang="ko-KR" altLang="en-US" sz="1000" b="1" dirty="0"/>
              <a:t>설정</a:t>
            </a:r>
            <a:r>
              <a:rPr lang="en-US" altLang="ko-KR" sz="1000" b="1" dirty="0"/>
              <a:t>’</a:t>
            </a:r>
            <a:r>
              <a:rPr lang="ko-KR" altLang="en-US" sz="1000" b="1" dirty="0"/>
              <a:t>을 선택</a:t>
            </a:r>
            <a:endParaRPr lang="en-US" altLang="ko-KR" sz="1000" b="1" dirty="0"/>
          </a:p>
          <a:p>
            <a:pPr marL="228600" indent="-228600" algn="l"/>
            <a:r>
              <a:rPr lang="en-US" altLang="ko-KR" sz="1000" b="1" dirty="0"/>
              <a:t>	- </a:t>
            </a:r>
            <a:r>
              <a:rPr lang="ko-KR" altLang="en-US" sz="1000" b="1" dirty="0"/>
              <a:t>총 이수 과목 </a:t>
            </a:r>
            <a:r>
              <a:rPr lang="en-US" altLang="ko-KR" sz="1000" b="1" dirty="0"/>
              <a:t>: </a:t>
            </a:r>
            <a:r>
              <a:rPr lang="ko-KR" altLang="en-US" sz="1000" b="1" dirty="0"/>
              <a:t>필수 </a:t>
            </a:r>
            <a:r>
              <a:rPr lang="en-US" altLang="ko-KR" sz="1000" b="1" dirty="0"/>
              <a:t>2 </a:t>
            </a:r>
            <a:r>
              <a:rPr lang="ko-KR" altLang="en-US" sz="1000" b="1" dirty="0"/>
              <a:t>과목</a:t>
            </a:r>
            <a:r>
              <a:rPr lang="en-US" altLang="ko-KR" sz="1000" b="1" dirty="0"/>
              <a:t>+ </a:t>
            </a:r>
            <a:r>
              <a:rPr lang="ko-KR" altLang="en-US" sz="1000" b="1" dirty="0"/>
              <a:t>선택 </a:t>
            </a:r>
            <a:r>
              <a:rPr lang="en-US" altLang="ko-KR" sz="1000" b="1" dirty="0"/>
              <a:t>4 </a:t>
            </a:r>
            <a:r>
              <a:rPr lang="ko-KR" altLang="en-US" sz="1000" b="1" dirty="0"/>
              <a:t>과목</a:t>
            </a:r>
          </a:p>
        </p:txBody>
      </p:sp>
      <p:cxnSp>
        <p:nvCxnSpPr>
          <p:cNvPr id="25" name="직선 화살표 연결선 24"/>
          <p:cNvCxnSpPr>
            <a:stCxn id="15" idx="0"/>
          </p:cNvCxnSpPr>
          <p:nvPr/>
        </p:nvCxnSpPr>
        <p:spPr bwMode="auto">
          <a:xfrm flipV="1">
            <a:off x="5442012" y="3029391"/>
            <a:ext cx="1620180" cy="2416836"/>
          </a:xfrm>
          <a:prstGeom prst="straightConnector1">
            <a:avLst/>
          </a:prstGeom>
          <a:noFill/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직사각형 23"/>
          <p:cNvSpPr/>
          <p:nvPr/>
        </p:nvSpPr>
        <p:spPr bwMode="auto">
          <a:xfrm>
            <a:off x="6702152" y="2314778"/>
            <a:ext cx="360040" cy="1820166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9pPr>
          </a:lstStyle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/>
          </a:p>
        </p:txBody>
      </p:sp>
      <p:cxnSp>
        <p:nvCxnSpPr>
          <p:cNvPr id="27" name="직선 화살표 연결선 26"/>
          <p:cNvCxnSpPr/>
          <p:nvPr/>
        </p:nvCxnSpPr>
        <p:spPr bwMode="auto">
          <a:xfrm>
            <a:off x="7070348" y="3888751"/>
            <a:ext cx="927948" cy="413965"/>
          </a:xfrm>
          <a:prstGeom prst="straightConnector1">
            <a:avLst/>
          </a:prstGeom>
          <a:noFill/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직사각형 13"/>
          <p:cNvSpPr/>
          <p:nvPr/>
        </p:nvSpPr>
        <p:spPr bwMode="auto">
          <a:xfrm>
            <a:off x="7890867" y="4302716"/>
            <a:ext cx="682137" cy="223593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9pPr>
          </a:lstStyle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/>
          </a:p>
        </p:txBody>
      </p:sp>
      <p:sp>
        <p:nvSpPr>
          <p:cNvPr id="18" name="직사각형 17"/>
          <p:cNvSpPr/>
          <p:nvPr/>
        </p:nvSpPr>
        <p:spPr bwMode="auto">
          <a:xfrm>
            <a:off x="2246838" y="1864794"/>
            <a:ext cx="216024" cy="216024"/>
          </a:xfrm>
          <a:prstGeom prst="rect">
            <a:avLst/>
          </a:prstGeom>
          <a:solidFill>
            <a:srgbClr val="C00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b="1" dirty="0">
                <a:solidFill>
                  <a:schemeClr val="bg1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1</a:t>
            </a:r>
            <a:endParaRPr lang="ko-KR" altLang="en-US" sz="1000" b="1" dirty="0">
              <a:solidFill>
                <a:schemeClr val="bg1"/>
              </a:solidFill>
              <a:latin typeface="돋움체" panose="020B0609000101010101" pitchFamily="49" charset="-127"/>
              <a:ea typeface="돋움체" panose="020B0609000101010101" pitchFamily="49" charset="-127"/>
            </a:endParaRPr>
          </a:p>
        </p:txBody>
      </p:sp>
      <p:sp>
        <p:nvSpPr>
          <p:cNvPr id="21" name="직사각형 20"/>
          <p:cNvSpPr/>
          <p:nvPr/>
        </p:nvSpPr>
        <p:spPr bwMode="auto">
          <a:xfrm>
            <a:off x="4080857" y="5158318"/>
            <a:ext cx="216024" cy="216024"/>
          </a:xfrm>
          <a:prstGeom prst="rect">
            <a:avLst/>
          </a:prstGeom>
          <a:solidFill>
            <a:srgbClr val="C00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b="1" dirty="0">
                <a:solidFill>
                  <a:schemeClr val="bg1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2</a:t>
            </a:r>
            <a:endParaRPr lang="ko-KR" altLang="en-US" sz="1000" b="1" dirty="0">
              <a:solidFill>
                <a:schemeClr val="bg1"/>
              </a:solidFill>
              <a:latin typeface="돋움체" panose="020B0609000101010101" pitchFamily="49" charset="-127"/>
              <a:ea typeface="돋움체" panose="020B0609000101010101" pitchFamily="49" charset="-127"/>
            </a:endParaRPr>
          </a:p>
        </p:txBody>
      </p:sp>
      <p:sp>
        <p:nvSpPr>
          <p:cNvPr id="23" name="직사각형 22"/>
          <p:cNvSpPr/>
          <p:nvPr/>
        </p:nvSpPr>
        <p:spPr bwMode="auto">
          <a:xfrm>
            <a:off x="7674843" y="4244270"/>
            <a:ext cx="216024" cy="216024"/>
          </a:xfrm>
          <a:prstGeom prst="rect">
            <a:avLst/>
          </a:prstGeom>
          <a:solidFill>
            <a:srgbClr val="C00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b="1" dirty="0">
                <a:solidFill>
                  <a:schemeClr val="bg1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3</a:t>
            </a:r>
            <a:endParaRPr lang="ko-KR" altLang="en-US" sz="1000" b="1" dirty="0">
              <a:solidFill>
                <a:schemeClr val="bg1"/>
              </a:solidFill>
              <a:latin typeface="돋움체" panose="020B0609000101010101" pitchFamily="49" charset="-127"/>
              <a:ea typeface="돋움체" panose="020B0609000101010101" pitchFamily="49" charset="-127"/>
            </a:endParaRPr>
          </a:p>
        </p:txBody>
      </p:sp>
      <p:sp>
        <p:nvSpPr>
          <p:cNvPr id="26" name="사각형 설명선 25"/>
          <p:cNvSpPr/>
          <p:nvPr/>
        </p:nvSpPr>
        <p:spPr bwMode="auto">
          <a:xfrm>
            <a:off x="2058081" y="6111319"/>
            <a:ext cx="3408572" cy="1061965"/>
          </a:xfrm>
          <a:prstGeom prst="wedgeRectCallout">
            <a:avLst>
              <a:gd name="adj1" fmla="val 28514"/>
              <a:gd name="adj2" fmla="val -74142"/>
            </a:avLst>
          </a:prstGeom>
          <a:solidFill>
            <a:srgbClr val="FFC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altLang="ko-KR" sz="1200" b="1" dirty="0">
                <a:solidFill>
                  <a:schemeClr val="accent2"/>
                </a:solidFill>
              </a:rPr>
              <a:t>① </a:t>
            </a:r>
            <a:r>
              <a:rPr lang="ko-KR" altLang="en-US" sz="1200" b="1">
                <a:solidFill>
                  <a:schemeClr val="accent2"/>
                </a:solidFill>
              </a:rPr>
              <a:t>안전교육 메뉴 선택</a:t>
            </a:r>
            <a:endParaRPr lang="en-US" altLang="ko-KR" sz="1200" b="1" dirty="0">
              <a:solidFill>
                <a:schemeClr val="accent2"/>
              </a:solidFill>
            </a:endParaRPr>
          </a:p>
          <a:p>
            <a:pPr algn="l"/>
            <a:r>
              <a:rPr lang="ko-KR" altLang="ko-KR" sz="1200" b="1" dirty="0">
                <a:solidFill>
                  <a:schemeClr val="accent2"/>
                </a:solidFill>
              </a:rPr>
              <a:t>②</a:t>
            </a:r>
            <a:r>
              <a:rPr lang="en-US" altLang="ko-KR" sz="1200" b="1" dirty="0">
                <a:solidFill>
                  <a:schemeClr val="accent2"/>
                </a:solidFill>
              </a:rPr>
              <a:t> </a:t>
            </a:r>
            <a:r>
              <a:rPr lang="ko-KR" altLang="en-US" sz="1200" b="1">
                <a:solidFill>
                  <a:schemeClr val="accent2"/>
                </a:solidFill>
              </a:rPr>
              <a:t>과목선택</a:t>
            </a:r>
            <a:endParaRPr lang="en-US" altLang="ko-KR" sz="1200" b="1" dirty="0">
              <a:solidFill>
                <a:schemeClr val="accent2"/>
              </a:solidFill>
            </a:endParaRPr>
          </a:p>
          <a:p>
            <a:pPr algn="l"/>
            <a:r>
              <a:rPr lang="ko-KR" altLang="en-US" sz="1200" b="1" dirty="0">
                <a:solidFill>
                  <a:schemeClr val="accent2"/>
                </a:solidFill>
              </a:rPr>
              <a:t>③ 과목설정</a:t>
            </a:r>
            <a:endParaRPr lang="ko-KR" altLang="en-US" sz="12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F451BD60-865E-4867-9845-3AC3F1D67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488" y="1336077"/>
            <a:ext cx="8718376" cy="5210901"/>
          </a:xfrm>
          <a:prstGeom prst="rect">
            <a:avLst/>
          </a:prstGeom>
        </p:spPr>
      </p:pic>
      <p:sp>
        <p:nvSpPr>
          <p:cNvPr id="17" name="제목 1"/>
          <p:cNvSpPr>
            <a:spLocks noGrp="1"/>
          </p:cNvSpPr>
          <p:nvPr/>
        </p:nvSpPr>
        <p:spPr>
          <a:xfrm>
            <a:off x="404778" y="176188"/>
            <a:ext cx="822960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 kern="12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dirty="0"/>
              <a:t>4. </a:t>
            </a:r>
            <a:r>
              <a:rPr lang="ko-KR" altLang="en-US"/>
              <a:t>안전교육 </a:t>
            </a:r>
            <a:r>
              <a:rPr lang="en-US" altLang="ko-KR" dirty="0"/>
              <a:t>– </a:t>
            </a:r>
            <a:r>
              <a:rPr lang="ko-KR" altLang="en-US"/>
              <a:t>안전교육 수강</a:t>
            </a:r>
            <a:endParaRPr lang="ko-KR" altLang="en-US" dirty="0"/>
          </a:p>
        </p:txBody>
      </p:sp>
      <p:sp>
        <p:nvSpPr>
          <p:cNvPr id="14" name="직사각형 13"/>
          <p:cNvSpPr/>
          <p:nvPr/>
        </p:nvSpPr>
        <p:spPr bwMode="auto">
          <a:xfrm flipV="1">
            <a:off x="8050354" y="4815911"/>
            <a:ext cx="721707" cy="216024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9pPr>
          </a:lstStyle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/>
          </a:p>
        </p:txBody>
      </p:sp>
      <p:sp>
        <p:nvSpPr>
          <p:cNvPr id="3" name="직사각형 2"/>
          <p:cNvSpPr/>
          <p:nvPr/>
        </p:nvSpPr>
        <p:spPr bwMode="auto">
          <a:xfrm>
            <a:off x="8050354" y="1482502"/>
            <a:ext cx="451998" cy="432048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/>
          </a:p>
        </p:txBody>
      </p:sp>
      <p:sp>
        <p:nvSpPr>
          <p:cNvPr id="7" name="직사각형 6"/>
          <p:cNvSpPr/>
          <p:nvPr/>
        </p:nvSpPr>
        <p:spPr bwMode="auto">
          <a:xfrm>
            <a:off x="8783926" y="4815911"/>
            <a:ext cx="216024" cy="216024"/>
          </a:xfrm>
          <a:prstGeom prst="rect">
            <a:avLst/>
          </a:prstGeom>
          <a:solidFill>
            <a:srgbClr val="C00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b="1" dirty="0">
                <a:solidFill>
                  <a:schemeClr val="bg1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1</a:t>
            </a:r>
            <a:endParaRPr lang="ko-KR" altLang="en-US" sz="1000" b="1" dirty="0">
              <a:solidFill>
                <a:schemeClr val="bg1"/>
              </a:solidFill>
              <a:latin typeface="돋움체" panose="020B0609000101010101" pitchFamily="49" charset="-127"/>
              <a:ea typeface="돋움체" panose="020B0609000101010101" pitchFamily="49" charset="-127"/>
            </a:endParaRPr>
          </a:p>
        </p:txBody>
      </p:sp>
      <p:sp>
        <p:nvSpPr>
          <p:cNvPr id="8" name="사각형 설명선 7"/>
          <p:cNvSpPr/>
          <p:nvPr/>
        </p:nvSpPr>
        <p:spPr bwMode="auto">
          <a:xfrm>
            <a:off x="6572067" y="4074790"/>
            <a:ext cx="3408572" cy="523866"/>
          </a:xfrm>
          <a:prstGeom prst="wedgeRectCallout">
            <a:avLst>
              <a:gd name="adj1" fmla="val 4102"/>
              <a:gd name="adj2" fmla="val 102372"/>
            </a:avLst>
          </a:prstGeom>
          <a:solidFill>
            <a:srgbClr val="FFC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altLang="ko-KR" sz="1200" b="1" dirty="0">
                <a:solidFill>
                  <a:schemeClr val="accent2"/>
                </a:solidFill>
              </a:rPr>
              <a:t>① </a:t>
            </a:r>
            <a:r>
              <a:rPr lang="ko-KR" altLang="en-US" sz="1200" b="1">
                <a:solidFill>
                  <a:schemeClr val="accent2"/>
                </a:solidFill>
              </a:rPr>
              <a:t>교육수강</a:t>
            </a:r>
            <a:endParaRPr lang="ko-KR" altLang="en-US" sz="1200" dirty="0">
              <a:solidFill>
                <a:schemeClr val="accent2"/>
              </a:solidFill>
            </a:endParaRPr>
          </a:p>
        </p:txBody>
      </p:sp>
      <p:sp>
        <p:nvSpPr>
          <p:cNvPr id="9" name="사각형 설명선 7">
            <a:extLst>
              <a:ext uri="{FF2B5EF4-FFF2-40B4-BE49-F238E27FC236}">
                <a16:creationId xmlns:a16="http://schemas.microsoft.com/office/drawing/2014/main" id="{030AF68A-543B-4CEB-A29F-32F583774AE8}"/>
              </a:ext>
            </a:extLst>
          </p:cNvPr>
          <p:cNvSpPr/>
          <p:nvPr/>
        </p:nvSpPr>
        <p:spPr bwMode="auto">
          <a:xfrm>
            <a:off x="4867780" y="6005575"/>
            <a:ext cx="3766597" cy="523866"/>
          </a:xfrm>
          <a:prstGeom prst="wedgeRectCallout">
            <a:avLst>
              <a:gd name="adj1" fmla="val 41547"/>
              <a:gd name="adj2" fmla="val -66722"/>
            </a:avLst>
          </a:prstGeom>
          <a:solidFill>
            <a:srgbClr val="FFC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altLang="ko-KR" sz="1200" b="1" dirty="0">
                <a:solidFill>
                  <a:schemeClr val="accent2"/>
                </a:solidFill>
              </a:rPr>
              <a:t>② </a:t>
            </a:r>
            <a:r>
              <a:rPr lang="ko-KR" altLang="en-US" sz="1200" b="1" dirty="0">
                <a:solidFill>
                  <a:schemeClr val="accent2"/>
                </a:solidFill>
              </a:rPr>
              <a:t>교육수강 완료 후 </a:t>
            </a:r>
            <a:r>
              <a:rPr lang="en-US" altLang="ko-KR" sz="1200" b="1" dirty="0">
                <a:solidFill>
                  <a:schemeClr val="accent2"/>
                </a:solidFill>
              </a:rPr>
              <a:t>‘</a:t>
            </a:r>
            <a:r>
              <a:rPr lang="ko-KR" altLang="en-US" sz="1200" b="1" dirty="0">
                <a:solidFill>
                  <a:schemeClr val="accent2"/>
                </a:solidFill>
              </a:rPr>
              <a:t>평가하기</a:t>
            </a:r>
            <a:r>
              <a:rPr lang="en-US" altLang="ko-KR" sz="1200" b="1" dirty="0">
                <a:solidFill>
                  <a:schemeClr val="accent2"/>
                </a:solidFill>
              </a:rPr>
              <a:t>’ </a:t>
            </a:r>
            <a:r>
              <a:rPr lang="ko-KR" altLang="en-US" sz="1200" b="1" dirty="0">
                <a:solidFill>
                  <a:schemeClr val="accent2"/>
                </a:solidFill>
              </a:rPr>
              <a:t>버튼 클릭하여 평가 수행</a:t>
            </a:r>
            <a:endParaRPr lang="ko-KR" altLang="en-US" sz="12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화살표 연결선 8"/>
          <p:cNvCxnSpPr>
            <a:stCxn id="12" idx="3"/>
          </p:cNvCxnSpPr>
          <p:nvPr/>
        </p:nvCxnSpPr>
        <p:spPr bwMode="auto">
          <a:xfrm>
            <a:off x="6783317" y="4081364"/>
            <a:ext cx="278875" cy="65434"/>
          </a:xfrm>
          <a:prstGeom prst="straightConnector1">
            <a:avLst/>
          </a:prstGeom>
          <a:noFill/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제목 1"/>
          <p:cNvSpPr>
            <a:spLocks noGrp="1"/>
          </p:cNvSpPr>
          <p:nvPr/>
        </p:nvSpPr>
        <p:spPr>
          <a:xfrm>
            <a:off x="404778" y="176188"/>
            <a:ext cx="822960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 kern="12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dirty="0"/>
              <a:t>5. </a:t>
            </a:r>
            <a:r>
              <a:rPr lang="ko-KR" altLang="en-US"/>
              <a:t>안전교육 </a:t>
            </a:r>
            <a:r>
              <a:rPr lang="en-US" altLang="ko-KR" dirty="0"/>
              <a:t>– </a:t>
            </a:r>
            <a:r>
              <a:rPr lang="ko-KR" altLang="en-US"/>
              <a:t>이수증 출력</a:t>
            </a:r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 bwMode="auto">
          <a:xfrm>
            <a:off x="6211813" y="3974207"/>
            <a:ext cx="571504" cy="214314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9pPr>
          </a:lstStyle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32" y="1205048"/>
            <a:ext cx="7689040" cy="4379188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 bwMode="auto">
          <a:xfrm flipV="1">
            <a:off x="2074979" y="4165944"/>
            <a:ext cx="3416274" cy="554278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9pPr>
          </a:lstStyle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/>
          </a:p>
        </p:txBody>
      </p:sp>
      <p:sp>
        <p:nvSpPr>
          <p:cNvPr id="5" name="직사각형 4"/>
          <p:cNvSpPr/>
          <p:nvPr/>
        </p:nvSpPr>
        <p:spPr bwMode="auto">
          <a:xfrm>
            <a:off x="1949624" y="1410494"/>
            <a:ext cx="1080120" cy="216024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rgbClr val="F8F8F8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/>
          </a:p>
        </p:txBody>
      </p:sp>
      <p:sp>
        <p:nvSpPr>
          <p:cNvPr id="17" name="직사각형 16"/>
          <p:cNvSpPr/>
          <p:nvPr/>
        </p:nvSpPr>
        <p:spPr bwMode="auto">
          <a:xfrm flipV="1">
            <a:off x="6630144" y="3905980"/>
            <a:ext cx="600742" cy="16881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9pPr>
          </a:lstStyle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/>
          </a:p>
        </p:txBody>
      </p:sp>
      <p:sp>
        <p:nvSpPr>
          <p:cNvPr id="19" name="직사각형 18"/>
          <p:cNvSpPr/>
          <p:nvPr/>
        </p:nvSpPr>
        <p:spPr bwMode="auto">
          <a:xfrm>
            <a:off x="8043672" y="6595070"/>
            <a:ext cx="458680" cy="216024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/>
          </a:p>
        </p:txBody>
      </p:sp>
      <p:sp>
        <p:nvSpPr>
          <p:cNvPr id="21" name="직사각형 20"/>
          <p:cNvSpPr/>
          <p:nvPr/>
        </p:nvSpPr>
        <p:spPr bwMode="auto">
          <a:xfrm>
            <a:off x="8514342" y="6211978"/>
            <a:ext cx="60018" cy="144016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0233" y="4334605"/>
            <a:ext cx="3300931" cy="2697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직사각형 1"/>
          <p:cNvSpPr/>
          <p:nvPr/>
        </p:nvSpPr>
        <p:spPr bwMode="auto">
          <a:xfrm>
            <a:off x="8182593" y="5058532"/>
            <a:ext cx="319759" cy="88765"/>
          </a:xfrm>
          <a:prstGeom prst="rect">
            <a:avLst/>
          </a:prstGeom>
          <a:solidFill>
            <a:srgbClr val="F8F8F8"/>
          </a:solidFill>
          <a:ln w="6350" cap="flat" cmpd="sng" algn="ctr">
            <a:solidFill>
              <a:srgbClr val="F8F8F8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/>
          </a:p>
        </p:txBody>
      </p:sp>
      <p:sp>
        <p:nvSpPr>
          <p:cNvPr id="20" name="직사각형 19"/>
          <p:cNvSpPr/>
          <p:nvPr/>
        </p:nvSpPr>
        <p:spPr bwMode="auto">
          <a:xfrm>
            <a:off x="7350224" y="5058532"/>
            <a:ext cx="319759" cy="88765"/>
          </a:xfrm>
          <a:prstGeom prst="rect">
            <a:avLst/>
          </a:prstGeom>
          <a:solidFill>
            <a:srgbClr val="F8F8F8"/>
          </a:solidFill>
          <a:ln w="6350" cap="flat" cmpd="sng" algn="ctr">
            <a:solidFill>
              <a:srgbClr val="F8F8F8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/>
          </a:p>
        </p:txBody>
      </p:sp>
      <p:sp>
        <p:nvSpPr>
          <p:cNvPr id="22" name="직사각형 21"/>
          <p:cNvSpPr/>
          <p:nvPr/>
        </p:nvSpPr>
        <p:spPr bwMode="auto">
          <a:xfrm>
            <a:off x="9222432" y="5569958"/>
            <a:ext cx="864096" cy="88765"/>
          </a:xfrm>
          <a:prstGeom prst="rect">
            <a:avLst/>
          </a:prstGeom>
          <a:solidFill>
            <a:srgbClr val="F8F8F8"/>
          </a:solidFill>
          <a:ln w="6350" cap="flat" cmpd="sng" algn="ctr">
            <a:solidFill>
              <a:srgbClr val="F8F8F8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/>
          </a:p>
        </p:txBody>
      </p:sp>
      <p:sp>
        <p:nvSpPr>
          <p:cNvPr id="23" name="직사각형 22"/>
          <p:cNvSpPr/>
          <p:nvPr/>
        </p:nvSpPr>
        <p:spPr bwMode="auto">
          <a:xfrm>
            <a:off x="437610" y="3690105"/>
            <a:ext cx="216024" cy="216024"/>
          </a:xfrm>
          <a:prstGeom prst="rect">
            <a:avLst/>
          </a:prstGeom>
          <a:solidFill>
            <a:srgbClr val="C00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b="1" dirty="0">
                <a:solidFill>
                  <a:schemeClr val="bg1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1</a:t>
            </a:r>
            <a:endParaRPr lang="ko-KR" altLang="en-US" sz="1000" b="1" dirty="0">
              <a:solidFill>
                <a:schemeClr val="bg1"/>
              </a:solidFill>
              <a:latin typeface="돋움체" panose="020B0609000101010101" pitchFamily="49" charset="-127"/>
              <a:ea typeface="돋움체" panose="020B0609000101010101" pitchFamily="49" charset="-127"/>
            </a:endParaRPr>
          </a:p>
        </p:txBody>
      </p:sp>
      <p:sp>
        <p:nvSpPr>
          <p:cNvPr id="24" name="직사각형 23"/>
          <p:cNvSpPr/>
          <p:nvPr/>
        </p:nvSpPr>
        <p:spPr bwMode="auto">
          <a:xfrm flipV="1">
            <a:off x="653634" y="3737468"/>
            <a:ext cx="1208244" cy="337322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9pPr>
          </a:lstStyle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/>
          </a:p>
        </p:txBody>
      </p:sp>
      <p:sp>
        <p:nvSpPr>
          <p:cNvPr id="25" name="직사각형 24"/>
          <p:cNvSpPr/>
          <p:nvPr/>
        </p:nvSpPr>
        <p:spPr bwMode="auto">
          <a:xfrm>
            <a:off x="1861878" y="4146798"/>
            <a:ext cx="216024" cy="216024"/>
          </a:xfrm>
          <a:prstGeom prst="rect">
            <a:avLst/>
          </a:prstGeom>
          <a:solidFill>
            <a:srgbClr val="C00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b="1" dirty="0">
                <a:solidFill>
                  <a:schemeClr val="bg1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2</a:t>
            </a:r>
            <a:endParaRPr lang="ko-KR" altLang="en-US" sz="1000" b="1" dirty="0">
              <a:solidFill>
                <a:schemeClr val="bg1"/>
              </a:solidFill>
              <a:latin typeface="돋움체" panose="020B0609000101010101" pitchFamily="49" charset="-127"/>
              <a:ea typeface="돋움체" panose="020B0609000101010101" pitchFamily="49" charset="-127"/>
            </a:endParaRPr>
          </a:p>
        </p:txBody>
      </p:sp>
      <p:sp>
        <p:nvSpPr>
          <p:cNvPr id="26" name="직사각형 25"/>
          <p:cNvSpPr/>
          <p:nvPr/>
        </p:nvSpPr>
        <p:spPr bwMode="auto">
          <a:xfrm>
            <a:off x="6814742" y="3671321"/>
            <a:ext cx="216024" cy="216024"/>
          </a:xfrm>
          <a:prstGeom prst="rect">
            <a:avLst/>
          </a:prstGeom>
          <a:solidFill>
            <a:srgbClr val="C00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b="1" dirty="0">
                <a:solidFill>
                  <a:schemeClr val="bg1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3</a:t>
            </a:r>
            <a:endParaRPr lang="ko-KR" altLang="en-US" sz="1000" b="1" dirty="0">
              <a:solidFill>
                <a:schemeClr val="bg1"/>
              </a:solidFill>
              <a:latin typeface="돋움체" panose="020B0609000101010101" pitchFamily="49" charset="-127"/>
              <a:ea typeface="돋움체" panose="020B0609000101010101" pitchFamily="49" charset="-127"/>
            </a:endParaRPr>
          </a:p>
        </p:txBody>
      </p:sp>
      <p:sp>
        <p:nvSpPr>
          <p:cNvPr id="27" name="사각형 설명선 26"/>
          <p:cNvSpPr/>
          <p:nvPr/>
        </p:nvSpPr>
        <p:spPr bwMode="auto">
          <a:xfrm>
            <a:off x="6054080" y="2207636"/>
            <a:ext cx="3408572" cy="1061965"/>
          </a:xfrm>
          <a:prstGeom prst="wedgeRectCallout">
            <a:avLst>
              <a:gd name="adj1" fmla="val -13067"/>
              <a:gd name="adj2" fmla="val 100650"/>
            </a:avLst>
          </a:prstGeom>
          <a:solidFill>
            <a:srgbClr val="FFC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altLang="ko-KR" sz="1200" b="1" dirty="0">
                <a:solidFill>
                  <a:schemeClr val="accent2"/>
                </a:solidFill>
              </a:rPr>
              <a:t>① </a:t>
            </a:r>
            <a:r>
              <a:rPr lang="ko-KR" altLang="en-US" sz="1200" b="1">
                <a:solidFill>
                  <a:schemeClr val="accent2"/>
                </a:solidFill>
              </a:rPr>
              <a:t>이수증명서 메뉴 선택</a:t>
            </a:r>
            <a:endParaRPr lang="en-US" altLang="ko-KR" sz="1200" b="1" dirty="0">
              <a:solidFill>
                <a:schemeClr val="accent2"/>
              </a:solidFill>
            </a:endParaRPr>
          </a:p>
          <a:p>
            <a:pPr algn="l"/>
            <a:r>
              <a:rPr lang="ko-KR" altLang="ko-KR" sz="1200" b="1" dirty="0">
                <a:solidFill>
                  <a:schemeClr val="accent2"/>
                </a:solidFill>
              </a:rPr>
              <a:t>②</a:t>
            </a:r>
            <a:r>
              <a:rPr lang="en-US" altLang="ko-KR" sz="1200" b="1" dirty="0">
                <a:solidFill>
                  <a:schemeClr val="accent2"/>
                </a:solidFill>
              </a:rPr>
              <a:t> </a:t>
            </a:r>
            <a:r>
              <a:rPr lang="ko-KR" altLang="en-US" sz="1200" b="1">
                <a:solidFill>
                  <a:schemeClr val="accent2"/>
                </a:solidFill>
              </a:rPr>
              <a:t>증명서 출력을 위해 교육과정 선택</a:t>
            </a:r>
            <a:endParaRPr lang="en-US" altLang="ko-KR" sz="1200" b="1" dirty="0">
              <a:solidFill>
                <a:schemeClr val="accent2"/>
              </a:solidFill>
            </a:endParaRPr>
          </a:p>
          <a:p>
            <a:pPr algn="l"/>
            <a:r>
              <a:rPr lang="ko-KR" altLang="ko-KR" sz="1200" b="1" dirty="0">
                <a:solidFill>
                  <a:schemeClr val="accent2"/>
                </a:solidFill>
              </a:rPr>
              <a:t>③</a:t>
            </a:r>
            <a:r>
              <a:rPr lang="en-US" altLang="ko-KR" sz="1200" b="1" dirty="0">
                <a:solidFill>
                  <a:schemeClr val="accent2"/>
                </a:solidFill>
              </a:rPr>
              <a:t> </a:t>
            </a:r>
            <a:r>
              <a:rPr lang="ko-KR" altLang="en-US" sz="1200" b="1">
                <a:solidFill>
                  <a:schemeClr val="accent2"/>
                </a:solidFill>
              </a:rPr>
              <a:t>이수증명서 출력</a:t>
            </a:r>
            <a:endParaRPr lang="ko-KR" altLang="en-US" sz="12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sz="1000" dirty="0"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635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돋움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51018</TotalTime>
  <Words>178</Words>
  <Application>Microsoft Office PowerPoint</Application>
  <PresentationFormat>사용자 지정</PresentationFormat>
  <Paragraphs>41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6</vt:i4>
      </vt:variant>
    </vt:vector>
  </HeadingPairs>
  <TitlesOfParts>
    <vt:vector size="16" baseType="lpstr">
      <vt:lpstr>HY견고딕</vt:lpstr>
      <vt:lpstr>굴림</vt:lpstr>
      <vt:lpstr>돋움</vt:lpstr>
      <vt:lpstr>돋움체</vt:lpstr>
      <vt:lpstr>맑은 고딕</vt:lpstr>
      <vt:lpstr>Arial</vt:lpstr>
      <vt:lpstr>Trebuchet MS</vt:lpstr>
      <vt:lpstr>1_기본 디자인</vt:lpstr>
      <vt:lpstr>디자인 사용자 지정</vt:lpstr>
      <vt:lpstr>1_디자인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Nexgen Associates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Administrator</dc:creator>
  <cp:lastModifiedBy>user</cp:lastModifiedBy>
  <cp:revision>4781</cp:revision>
  <cp:lastPrinted>2002-08-27T01:57:16Z</cp:lastPrinted>
  <dcterms:created xsi:type="dcterms:W3CDTF">2000-03-25T02:49:00Z</dcterms:created>
  <dcterms:modified xsi:type="dcterms:W3CDTF">2021-04-09T05:31:00Z</dcterms:modified>
</cp:coreProperties>
</file>