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3449300" cy="7562850"/>
  <p:notesSz cx="13449300" cy="75628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0" d="100"/>
          <a:sy n="300" d="100"/>
        </p:scale>
        <p:origin x="-14370" y="-49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47793" y="2196464"/>
            <a:ext cx="3553713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D1853"/>
                </a:solidFill>
                <a:latin typeface="한컴 울주 천전리 각석체"/>
                <a:cs typeface="한컴 울주 천전리 각석체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7395" y="4235196"/>
            <a:ext cx="941451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D1853"/>
                </a:solidFill>
                <a:latin typeface="한컴 울주 천전리 각석체"/>
                <a:cs typeface="한컴 울주 천전리 각석체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D1853"/>
                </a:solidFill>
                <a:latin typeface="한컴 울주 천전리 각석체"/>
                <a:cs typeface="한컴 울주 천전리 각석체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465" y="1739455"/>
            <a:ext cx="585044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6389" y="1739455"/>
            <a:ext cx="585044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D1853"/>
                </a:solidFill>
                <a:latin typeface="한컴 울주 천전리 각석체"/>
                <a:cs typeface="한컴 울주 천전리 각석체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20131" y="1945970"/>
            <a:ext cx="2209037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D1853"/>
                </a:solidFill>
                <a:latin typeface="한컴 울주 천전리 각석체"/>
                <a:cs typeface="한컴 울주 천전리 각석체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2288" y="2035853"/>
            <a:ext cx="12904723" cy="3635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2762" y="7033450"/>
            <a:ext cx="430377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465" y="7033450"/>
            <a:ext cx="3093339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83496" y="7033450"/>
            <a:ext cx="3093339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g"/><Relationship Id="rId3" Type="http://schemas.openxmlformats.org/officeDocument/2006/relationships/image" Target="../media/image86.jpg"/><Relationship Id="rId7" Type="http://schemas.openxmlformats.org/officeDocument/2006/relationships/image" Target="../media/image89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47.png"/><Relationship Id="rId4" Type="http://schemas.openxmlformats.org/officeDocument/2006/relationships/image" Target="../media/image8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g"/><Relationship Id="rId3" Type="http://schemas.openxmlformats.org/officeDocument/2006/relationships/image" Target="../media/image92.png"/><Relationship Id="rId7" Type="http://schemas.openxmlformats.org/officeDocument/2006/relationships/image" Target="../media/image95.jp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png"/><Relationship Id="rId5" Type="http://schemas.openxmlformats.org/officeDocument/2006/relationships/image" Target="../media/image47.png"/><Relationship Id="rId10" Type="http://schemas.openxmlformats.org/officeDocument/2006/relationships/image" Target="../media/image98.png"/><Relationship Id="rId4" Type="http://schemas.openxmlformats.org/officeDocument/2006/relationships/image" Target="../media/image93.jpg"/><Relationship Id="rId9" Type="http://schemas.openxmlformats.org/officeDocument/2006/relationships/image" Target="../media/image9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00.jpg"/><Relationship Id="rId7" Type="http://schemas.openxmlformats.org/officeDocument/2006/relationships/image" Target="../media/image104.jp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3.jpg"/><Relationship Id="rId5" Type="http://schemas.openxmlformats.org/officeDocument/2006/relationships/image" Target="../media/image102.png"/><Relationship Id="rId4" Type="http://schemas.openxmlformats.org/officeDocument/2006/relationships/image" Target="../media/image10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106.jpg"/><Relationship Id="rId7" Type="http://schemas.openxmlformats.org/officeDocument/2006/relationships/image" Target="../media/image110.pn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9.jpg"/><Relationship Id="rId5" Type="http://schemas.openxmlformats.org/officeDocument/2006/relationships/image" Target="../media/image108.png"/><Relationship Id="rId10" Type="http://schemas.openxmlformats.org/officeDocument/2006/relationships/image" Target="../media/image98.png"/><Relationship Id="rId4" Type="http://schemas.openxmlformats.org/officeDocument/2006/relationships/image" Target="../media/image107.jpg"/><Relationship Id="rId9" Type="http://schemas.openxmlformats.org/officeDocument/2006/relationships/image" Target="../media/image11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g"/><Relationship Id="rId3" Type="http://schemas.openxmlformats.org/officeDocument/2006/relationships/image" Target="../media/image113.png"/><Relationship Id="rId7" Type="http://schemas.openxmlformats.org/officeDocument/2006/relationships/image" Target="../media/image98.png"/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6.jpg"/><Relationship Id="rId5" Type="http://schemas.openxmlformats.org/officeDocument/2006/relationships/image" Target="../media/image115.jpg"/><Relationship Id="rId4" Type="http://schemas.openxmlformats.org/officeDocument/2006/relationships/image" Target="../media/image114.jpg"/><Relationship Id="rId9" Type="http://schemas.openxmlformats.org/officeDocument/2006/relationships/image" Target="../media/image1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jpg"/><Relationship Id="rId3" Type="http://schemas.openxmlformats.org/officeDocument/2006/relationships/image" Target="../media/image119.jpg"/><Relationship Id="rId7" Type="http://schemas.openxmlformats.org/officeDocument/2006/relationships/image" Target="../media/image12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jpg"/><Relationship Id="rId5" Type="http://schemas.openxmlformats.org/officeDocument/2006/relationships/image" Target="../media/image121.jpg"/><Relationship Id="rId4" Type="http://schemas.openxmlformats.org/officeDocument/2006/relationships/image" Target="../media/image1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7" Type="http://schemas.openxmlformats.org/officeDocument/2006/relationships/image" Target="../media/image130.png"/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jp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jpg"/><Relationship Id="rId10" Type="http://schemas.openxmlformats.org/officeDocument/2006/relationships/image" Target="../media/image40.png"/><Relationship Id="rId19" Type="http://schemas.openxmlformats.org/officeDocument/2006/relationships/image" Target="../media/image49.jp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13" Type="http://schemas.openxmlformats.org/officeDocument/2006/relationships/image" Target="../media/image60.jpg"/><Relationship Id="rId18" Type="http://schemas.openxmlformats.org/officeDocument/2006/relationships/image" Target="../media/image65.png"/><Relationship Id="rId3" Type="http://schemas.openxmlformats.org/officeDocument/2006/relationships/image" Target="../media/image51.png"/><Relationship Id="rId21" Type="http://schemas.openxmlformats.org/officeDocument/2006/relationships/image" Target="../media/image68.png"/><Relationship Id="rId7" Type="http://schemas.openxmlformats.org/officeDocument/2006/relationships/image" Target="../media/image47.png"/><Relationship Id="rId12" Type="http://schemas.openxmlformats.org/officeDocument/2006/relationships/image" Target="../media/image59.jpg"/><Relationship Id="rId17" Type="http://schemas.openxmlformats.org/officeDocument/2006/relationships/image" Target="../media/image64.png"/><Relationship Id="rId2" Type="http://schemas.openxmlformats.org/officeDocument/2006/relationships/image" Target="../media/image50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11" Type="http://schemas.openxmlformats.org/officeDocument/2006/relationships/image" Target="../media/image58.jpg"/><Relationship Id="rId24" Type="http://schemas.openxmlformats.org/officeDocument/2006/relationships/image" Target="../media/image71.jpg"/><Relationship Id="rId5" Type="http://schemas.openxmlformats.org/officeDocument/2006/relationships/image" Target="../media/image53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10" Type="http://schemas.openxmlformats.org/officeDocument/2006/relationships/image" Target="../media/image57.png"/><Relationship Id="rId19" Type="http://schemas.openxmlformats.org/officeDocument/2006/relationships/image" Target="../media/image66.jpg"/><Relationship Id="rId4" Type="http://schemas.openxmlformats.org/officeDocument/2006/relationships/image" Target="../media/image52.jpg"/><Relationship Id="rId9" Type="http://schemas.openxmlformats.org/officeDocument/2006/relationships/image" Target="../media/image56.jpg"/><Relationship Id="rId14" Type="http://schemas.openxmlformats.org/officeDocument/2006/relationships/image" Target="../media/image61.png"/><Relationship Id="rId22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47.png"/><Relationship Id="rId3" Type="http://schemas.openxmlformats.org/officeDocument/2006/relationships/image" Target="../media/image73.jpg"/><Relationship Id="rId21" Type="http://schemas.openxmlformats.org/officeDocument/2006/relationships/image" Target="../media/image49.jpg"/><Relationship Id="rId7" Type="http://schemas.openxmlformats.org/officeDocument/2006/relationships/image" Target="../media/image46.jpg"/><Relationship Id="rId12" Type="http://schemas.openxmlformats.org/officeDocument/2006/relationships/image" Target="../media/image79.png"/><Relationship Id="rId17" Type="http://schemas.openxmlformats.org/officeDocument/2006/relationships/image" Target="../media/image68.png"/><Relationship Id="rId25" Type="http://schemas.openxmlformats.org/officeDocument/2006/relationships/image" Target="../media/image82.jpg"/><Relationship Id="rId2" Type="http://schemas.openxmlformats.org/officeDocument/2006/relationships/image" Target="../media/image72.png"/><Relationship Id="rId16" Type="http://schemas.openxmlformats.org/officeDocument/2006/relationships/image" Target="../media/image67.png"/><Relationship Id="rId20" Type="http://schemas.openxmlformats.org/officeDocument/2006/relationships/image" Target="../media/image7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jpg"/><Relationship Id="rId11" Type="http://schemas.openxmlformats.org/officeDocument/2006/relationships/image" Target="../media/image54.jpg"/><Relationship Id="rId24" Type="http://schemas.openxmlformats.org/officeDocument/2006/relationships/image" Target="../media/image81.jpg"/><Relationship Id="rId5" Type="http://schemas.openxmlformats.org/officeDocument/2006/relationships/image" Target="../media/image75.jpg"/><Relationship Id="rId15" Type="http://schemas.openxmlformats.org/officeDocument/2006/relationships/image" Target="../media/image66.jpg"/><Relationship Id="rId23" Type="http://schemas.openxmlformats.org/officeDocument/2006/relationships/image" Target="../media/image80.jpg"/><Relationship Id="rId10" Type="http://schemas.openxmlformats.org/officeDocument/2006/relationships/image" Target="../media/image78.png"/><Relationship Id="rId19" Type="http://schemas.openxmlformats.org/officeDocument/2006/relationships/image" Target="../media/image70.png"/><Relationship Id="rId4" Type="http://schemas.openxmlformats.org/officeDocument/2006/relationships/image" Target="../media/image74.png"/><Relationship Id="rId9" Type="http://schemas.openxmlformats.org/officeDocument/2006/relationships/image" Target="../media/image77.jpg"/><Relationship Id="rId14" Type="http://schemas.openxmlformats.org/officeDocument/2006/relationships/image" Target="../media/image65.png"/><Relationship Id="rId22" Type="http://schemas.openxmlformats.org/officeDocument/2006/relationships/image" Target="../media/image4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443585" cy="7560945"/>
            <a:chOff x="0" y="0"/>
            <a:chExt cx="13443585" cy="75609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443203" cy="75605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9524" y="6281928"/>
              <a:ext cx="1823466" cy="4792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7248" y="5254752"/>
              <a:ext cx="1152144" cy="14356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76087" y="6239255"/>
              <a:ext cx="2006345" cy="5220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53812" y="5067300"/>
              <a:ext cx="1266443" cy="16230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08264" y="6402323"/>
              <a:ext cx="1686305" cy="3405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85988" y="5838444"/>
              <a:ext cx="1234440" cy="8336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71187" y="6385560"/>
              <a:ext cx="1264183" cy="35749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48912" y="5766816"/>
              <a:ext cx="786384" cy="90525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8784">
              <a:lnSpc>
                <a:spcPct val="100000"/>
              </a:lnSpc>
              <a:spcBef>
                <a:spcPts val="95"/>
              </a:spcBef>
            </a:pPr>
            <a:r>
              <a:rPr spc="80" dirty="0"/>
              <a:t>2024</a:t>
            </a:r>
            <a:r>
              <a:rPr spc="-204" dirty="0">
                <a:latin typeface="궁서"/>
                <a:cs typeface="궁서"/>
              </a:rPr>
              <a:t>년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053208" y="2613572"/>
            <a:ext cx="9769475" cy="142240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4000" spc="-200" dirty="0">
                <a:solidFill>
                  <a:srgbClr val="1D1853"/>
                </a:solidFill>
                <a:latin typeface="궁서"/>
                <a:cs typeface="궁서"/>
              </a:rPr>
              <a:t>목원대학</a:t>
            </a:r>
            <a:r>
              <a:rPr sz="4000" spc="-204" dirty="0">
                <a:solidFill>
                  <a:srgbClr val="1D1853"/>
                </a:solidFill>
                <a:latin typeface="궁서"/>
                <a:cs typeface="궁서"/>
              </a:rPr>
              <a:t>교</a:t>
            </a:r>
            <a:r>
              <a:rPr sz="4000" spc="-220" dirty="0">
                <a:solidFill>
                  <a:srgbClr val="1D1853"/>
                </a:solidFill>
                <a:latin typeface="궁서"/>
                <a:cs typeface="궁서"/>
              </a:rPr>
              <a:t> </a:t>
            </a:r>
            <a:r>
              <a:rPr sz="4000" spc="-200" dirty="0">
                <a:solidFill>
                  <a:srgbClr val="1D1853"/>
                </a:solidFill>
                <a:latin typeface="궁서"/>
                <a:cs typeface="궁서"/>
              </a:rPr>
              <a:t>학생</a:t>
            </a:r>
            <a:r>
              <a:rPr sz="4000" spc="-204" dirty="0">
                <a:solidFill>
                  <a:srgbClr val="1D1853"/>
                </a:solidFill>
                <a:latin typeface="궁서"/>
                <a:cs typeface="궁서"/>
              </a:rPr>
              <a:t>증</a:t>
            </a:r>
            <a:r>
              <a:rPr sz="4000" spc="-210" dirty="0">
                <a:solidFill>
                  <a:srgbClr val="1D1853"/>
                </a:solidFill>
                <a:latin typeface="궁서"/>
                <a:cs typeface="궁서"/>
              </a:rPr>
              <a:t> </a:t>
            </a:r>
            <a:r>
              <a:rPr sz="4000" spc="-200" dirty="0">
                <a:solidFill>
                  <a:srgbClr val="1D1853"/>
                </a:solidFill>
                <a:latin typeface="궁서"/>
                <a:cs typeface="궁서"/>
              </a:rPr>
              <a:t>체크카</a:t>
            </a:r>
            <a:r>
              <a:rPr sz="4000" spc="-204" dirty="0">
                <a:solidFill>
                  <a:srgbClr val="1D1853"/>
                </a:solidFill>
                <a:latin typeface="궁서"/>
                <a:cs typeface="궁서"/>
              </a:rPr>
              <a:t>드</a:t>
            </a:r>
            <a:r>
              <a:rPr sz="4000" spc="-220" dirty="0">
                <a:solidFill>
                  <a:srgbClr val="1D1853"/>
                </a:solidFill>
                <a:latin typeface="궁서"/>
                <a:cs typeface="궁서"/>
              </a:rPr>
              <a:t> </a:t>
            </a:r>
            <a:r>
              <a:rPr sz="4000" spc="-200" dirty="0">
                <a:solidFill>
                  <a:srgbClr val="1D1853"/>
                </a:solidFill>
                <a:latin typeface="궁서"/>
                <a:cs typeface="궁서"/>
              </a:rPr>
              <a:t>신</a:t>
            </a:r>
            <a:r>
              <a:rPr sz="4000" spc="-204" dirty="0">
                <a:solidFill>
                  <a:srgbClr val="1D1853"/>
                </a:solidFill>
                <a:latin typeface="궁서"/>
                <a:cs typeface="궁서"/>
              </a:rPr>
              <a:t>청</a:t>
            </a:r>
            <a:r>
              <a:rPr sz="4000" spc="-210" dirty="0">
                <a:solidFill>
                  <a:srgbClr val="1D1853"/>
                </a:solidFill>
                <a:latin typeface="궁서"/>
                <a:cs typeface="궁서"/>
              </a:rPr>
              <a:t> </a:t>
            </a:r>
            <a:r>
              <a:rPr sz="4000" spc="-200" dirty="0">
                <a:solidFill>
                  <a:srgbClr val="1D1853"/>
                </a:solidFill>
                <a:latin typeface="궁서"/>
                <a:cs typeface="궁서"/>
              </a:rPr>
              <a:t>이용가이드</a:t>
            </a:r>
            <a:endParaRPr sz="4000">
              <a:latin typeface="궁서"/>
              <a:cs typeface="궁서"/>
            </a:endParaRPr>
          </a:p>
          <a:p>
            <a:pPr marL="9525" algn="ctr">
              <a:lnSpc>
                <a:spcPct val="100000"/>
              </a:lnSpc>
              <a:spcBef>
                <a:spcPts val="894"/>
              </a:spcBef>
              <a:tabLst>
                <a:tab pos="999490" algn="l"/>
              </a:tabLst>
            </a:pPr>
            <a:r>
              <a:rPr sz="3600" b="1" spc="-110" dirty="0">
                <a:solidFill>
                  <a:srgbClr val="1D1853"/>
                </a:solidFill>
                <a:latin typeface="창원단감아삭 Bold"/>
                <a:cs typeface="창원단감아삭 Bold"/>
              </a:rPr>
              <a:t>(	</a:t>
            </a:r>
            <a:r>
              <a:rPr sz="3600" b="1" spc="-15" dirty="0">
                <a:solidFill>
                  <a:srgbClr val="1D1853"/>
                </a:solidFill>
                <a:latin typeface="맑은 고딕"/>
                <a:cs typeface="맑은 고딕"/>
              </a:rPr>
              <a:t>신</a:t>
            </a:r>
            <a:r>
              <a:rPr sz="3600" b="1" dirty="0">
                <a:solidFill>
                  <a:srgbClr val="1D1853"/>
                </a:solidFill>
                <a:latin typeface="맑은 고딕"/>
                <a:cs typeface="맑은 고딕"/>
              </a:rPr>
              <a:t>한</a:t>
            </a:r>
            <a:r>
              <a:rPr sz="3600" b="1" spc="-190" dirty="0">
                <a:solidFill>
                  <a:srgbClr val="1D1853"/>
                </a:solidFill>
                <a:latin typeface="맑은 고딕"/>
                <a:cs typeface="맑은 고딕"/>
              </a:rPr>
              <a:t> </a:t>
            </a:r>
            <a:r>
              <a:rPr sz="3600" b="1" spc="-254" dirty="0">
                <a:solidFill>
                  <a:srgbClr val="1D1853"/>
                </a:solidFill>
                <a:latin typeface="창원단감아삭 Bold"/>
                <a:cs typeface="창원단감아삭 Bold"/>
              </a:rPr>
              <a:t>SOL</a:t>
            </a:r>
            <a:r>
              <a:rPr sz="3600" b="1" spc="-5" dirty="0">
                <a:solidFill>
                  <a:srgbClr val="1D1853"/>
                </a:solidFill>
                <a:latin typeface="창원단감아삭 Bold"/>
                <a:cs typeface="창원단감아삭 Bold"/>
              </a:rPr>
              <a:t> </a:t>
            </a:r>
            <a:r>
              <a:rPr sz="3600" b="1" spc="-325" dirty="0">
                <a:solidFill>
                  <a:srgbClr val="1D1853"/>
                </a:solidFill>
                <a:latin typeface="창원단감아삭 Bold"/>
                <a:cs typeface="창원단감아삭 Bold"/>
              </a:rPr>
              <a:t>B</a:t>
            </a:r>
            <a:r>
              <a:rPr sz="3600" b="1" spc="-455" dirty="0">
                <a:solidFill>
                  <a:srgbClr val="1D1853"/>
                </a:solidFill>
                <a:latin typeface="창원단감아삭 Bold"/>
                <a:cs typeface="창원단감아삭 Bold"/>
              </a:rPr>
              <a:t>ank</a:t>
            </a:r>
            <a:r>
              <a:rPr sz="3600" b="1" spc="-15" dirty="0">
                <a:solidFill>
                  <a:srgbClr val="1D1853"/>
                </a:solidFill>
                <a:latin typeface="창원단감아삭 Bold"/>
                <a:cs typeface="창원단감아삭 Bold"/>
              </a:rPr>
              <a:t> </a:t>
            </a:r>
            <a:r>
              <a:rPr sz="3600" b="1" spc="-110" dirty="0">
                <a:solidFill>
                  <a:srgbClr val="1D1853"/>
                </a:solidFill>
                <a:latin typeface="창원단감아삭 Bold"/>
                <a:cs typeface="창원단감아삭 Bold"/>
              </a:rPr>
              <a:t>)</a:t>
            </a:r>
            <a:endParaRPr sz="3600">
              <a:latin typeface="창원단감아삭 Bold"/>
              <a:cs typeface="창원단감아삭 Bold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74335" y="3477767"/>
            <a:ext cx="566927" cy="5669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443585" cy="7560945"/>
          </a:xfrm>
          <a:custGeom>
            <a:avLst/>
            <a:gdLst/>
            <a:ahLst/>
            <a:cxnLst/>
            <a:rect l="l" t="t" r="r" b="b"/>
            <a:pathLst>
              <a:path w="13443585" h="7560945">
                <a:moveTo>
                  <a:pt x="13443204" y="0"/>
                </a:moveTo>
                <a:lnTo>
                  <a:pt x="0" y="0"/>
                </a:lnTo>
                <a:lnTo>
                  <a:pt x="0" y="7560564"/>
                </a:lnTo>
                <a:lnTo>
                  <a:pt x="13443204" y="7560564"/>
                </a:lnTo>
                <a:lnTo>
                  <a:pt x="13443204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65596" y="1882902"/>
            <a:ext cx="139827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b="1" spc="-430" dirty="0">
                <a:solidFill>
                  <a:srgbClr val="FFFFFF"/>
                </a:solidFill>
                <a:latin typeface="창원단감아삭 Bold"/>
                <a:cs typeface="창원단감아삭 Bold"/>
              </a:rPr>
              <a:t>P</a:t>
            </a:r>
            <a:r>
              <a:rPr sz="3500" b="1" spc="-535" dirty="0">
                <a:solidFill>
                  <a:srgbClr val="FFFFFF"/>
                </a:solidFill>
                <a:latin typeface="창원단감아삭 Bold"/>
                <a:cs typeface="창원단감아삭 Bold"/>
              </a:rPr>
              <a:t>a</a:t>
            </a:r>
            <a:r>
              <a:rPr sz="3500" b="1" spc="-380" dirty="0">
                <a:solidFill>
                  <a:srgbClr val="FFFFFF"/>
                </a:solidFill>
                <a:latin typeface="창원단감아삭 Bold"/>
                <a:cs typeface="창원단감아삭 Bold"/>
              </a:rPr>
              <a:t>r</a:t>
            </a:r>
            <a:r>
              <a:rPr sz="3500" b="1" spc="-254" dirty="0">
                <a:solidFill>
                  <a:srgbClr val="FFFFFF"/>
                </a:solidFill>
                <a:latin typeface="창원단감아삭 Bold"/>
                <a:cs typeface="창원단감아삭 Bold"/>
              </a:rPr>
              <a:t>t</a:t>
            </a:r>
            <a:r>
              <a:rPr sz="3500" b="1" spc="10" dirty="0">
                <a:solidFill>
                  <a:srgbClr val="FFFFFF"/>
                </a:solidFill>
                <a:latin typeface="창원단감아삭 Bold"/>
                <a:cs typeface="창원단감아삭 Bold"/>
              </a:rPr>
              <a:t> </a:t>
            </a:r>
            <a:r>
              <a:rPr sz="3500" b="1" spc="40" dirty="0">
                <a:solidFill>
                  <a:srgbClr val="FFFFFF"/>
                </a:solidFill>
                <a:latin typeface="창원단감아삭 Bold"/>
                <a:cs typeface="창원단감아삭 Bold"/>
              </a:rPr>
              <a:t>2</a:t>
            </a:r>
            <a:endParaRPr sz="3500">
              <a:latin typeface="창원단감아삭 Bold"/>
              <a:cs typeface="창원단감아삭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9517" y="2688793"/>
            <a:ext cx="9254490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b="1" spc="25" dirty="0">
                <a:solidFill>
                  <a:srgbClr val="FFFFFF"/>
                </a:solidFill>
                <a:latin typeface="맑은 고딕"/>
                <a:cs typeface="맑은 고딕"/>
              </a:rPr>
              <a:t>입출금</a:t>
            </a:r>
            <a:r>
              <a:rPr sz="3500" b="1" spc="-19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3500" b="1" spc="30" dirty="0">
                <a:solidFill>
                  <a:srgbClr val="FFFFFF"/>
                </a:solidFill>
                <a:latin typeface="맑은 고딕"/>
                <a:cs typeface="맑은 고딕"/>
              </a:rPr>
              <a:t>통장</a:t>
            </a:r>
            <a:r>
              <a:rPr sz="3500" b="1" spc="-19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3500" b="1" spc="85" dirty="0">
                <a:solidFill>
                  <a:srgbClr val="FFFFFF"/>
                </a:solidFill>
                <a:latin typeface="창원단감아삭 Bold"/>
                <a:cs typeface="창원단감아삭 Bold"/>
              </a:rPr>
              <a:t>&amp;</a:t>
            </a:r>
            <a:r>
              <a:rPr sz="3500" b="1" dirty="0">
                <a:solidFill>
                  <a:srgbClr val="FFFFFF"/>
                </a:solidFill>
                <a:latin typeface="창원단감아삭 Bold"/>
                <a:cs typeface="창원단감아삭 Bold"/>
              </a:rPr>
              <a:t> </a:t>
            </a:r>
            <a:r>
              <a:rPr sz="3500" b="1" spc="25" dirty="0">
                <a:solidFill>
                  <a:srgbClr val="FFFFFF"/>
                </a:solidFill>
                <a:latin typeface="맑은 고딕"/>
                <a:cs typeface="맑은 고딕"/>
              </a:rPr>
              <a:t>학생증</a:t>
            </a:r>
            <a:r>
              <a:rPr sz="3500" b="1" spc="-19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3500" b="1" spc="25" dirty="0">
                <a:solidFill>
                  <a:srgbClr val="FFFFFF"/>
                </a:solidFill>
                <a:latin typeface="맑은 고딕"/>
                <a:cs typeface="맑은 고딕"/>
              </a:rPr>
              <a:t>체크카드</a:t>
            </a:r>
            <a:r>
              <a:rPr sz="3500" b="1" spc="-20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3500" b="1" spc="25" dirty="0">
                <a:solidFill>
                  <a:srgbClr val="FFFFFF"/>
                </a:solidFill>
                <a:latin typeface="맑은 고딕"/>
                <a:cs typeface="맑은 고딕"/>
              </a:rPr>
              <a:t>동시</a:t>
            </a:r>
            <a:r>
              <a:rPr sz="3500" b="1" spc="-18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3500" b="1" spc="25" dirty="0">
                <a:solidFill>
                  <a:srgbClr val="FFFFFF"/>
                </a:solidFill>
                <a:latin typeface="맑은 고딕"/>
                <a:cs typeface="맑은 고딕"/>
              </a:rPr>
              <a:t>신청하기</a:t>
            </a:r>
            <a:endParaRPr sz="3500">
              <a:latin typeface="맑은 고딕"/>
              <a:cs typeface="맑은 고딕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3835" y="2988564"/>
            <a:ext cx="4824983" cy="439216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83" y="320040"/>
            <a:ext cx="2208276" cy="44653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86851" y="1912603"/>
            <a:ext cx="5959475" cy="4887595"/>
            <a:chOff x="6086851" y="1912603"/>
            <a:chExt cx="5959475" cy="48875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6851" y="1912603"/>
              <a:ext cx="5958849" cy="48874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03619" y="1920240"/>
              <a:ext cx="5875020" cy="4813300"/>
            </a:xfrm>
            <a:custGeom>
              <a:avLst/>
              <a:gdLst/>
              <a:ahLst/>
              <a:cxnLst/>
              <a:rect l="l" t="t" r="r" b="b"/>
              <a:pathLst>
                <a:path w="5875020" h="4813300">
                  <a:moveTo>
                    <a:pt x="5753227" y="0"/>
                  </a:moveTo>
                  <a:lnTo>
                    <a:pt x="121792" y="0"/>
                  </a:lnTo>
                  <a:lnTo>
                    <a:pt x="74366" y="9564"/>
                  </a:lnTo>
                  <a:lnTo>
                    <a:pt x="35655" y="35655"/>
                  </a:lnTo>
                  <a:lnTo>
                    <a:pt x="9564" y="74366"/>
                  </a:lnTo>
                  <a:lnTo>
                    <a:pt x="0" y="121793"/>
                  </a:lnTo>
                  <a:lnTo>
                    <a:pt x="0" y="4691024"/>
                  </a:lnTo>
                  <a:lnTo>
                    <a:pt x="9564" y="4738420"/>
                  </a:lnTo>
                  <a:lnTo>
                    <a:pt x="35655" y="4777125"/>
                  </a:lnTo>
                  <a:lnTo>
                    <a:pt x="74366" y="4803222"/>
                  </a:lnTo>
                  <a:lnTo>
                    <a:pt x="121792" y="4812792"/>
                  </a:lnTo>
                  <a:lnTo>
                    <a:pt x="5753227" y="4812792"/>
                  </a:lnTo>
                  <a:lnTo>
                    <a:pt x="5800653" y="4803222"/>
                  </a:lnTo>
                  <a:lnTo>
                    <a:pt x="5839364" y="4777125"/>
                  </a:lnTo>
                  <a:lnTo>
                    <a:pt x="5865455" y="4738420"/>
                  </a:lnTo>
                  <a:lnTo>
                    <a:pt x="5875020" y="4691024"/>
                  </a:lnTo>
                  <a:lnTo>
                    <a:pt x="5875020" y="121793"/>
                  </a:lnTo>
                  <a:lnTo>
                    <a:pt x="5865455" y="74366"/>
                  </a:lnTo>
                  <a:lnTo>
                    <a:pt x="5839364" y="35655"/>
                  </a:lnTo>
                  <a:lnTo>
                    <a:pt x="5800653" y="9564"/>
                  </a:lnTo>
                  <a:lnTo>
                    <a:pt x="575322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08235" y="2176272"/>
              <a:ext cx="2203704" cy="42976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503409" y="2171509"/>
              <a:ext cx="2213610" cy="4307205"/>
            </a:xfrm>
            <a:custGeom>
              <a:avLst/>
              <a:gdLst/>
              <a:ahLst/>
              <a:cxnLst/>
              <a:rect l="l" t="t" r="r" b="b"/>
              <a:pathLst>
                <a:path w="2213609" h="4307205">
                  <a:moveTo>
                    <a:pt x="0" y="4307205"/>
                  </a:moveTo>
                  <a:lnTo>
                    <a:pt x="2213229" y="4307205"/>
                  </a:lnTo>
                  <a:lnTo>
                    <a:pt x="2213229" y="0"/>
                  </a:lnTo>
                  <a:lnTo>
                    <a:pt x="0" y="0"/>
                  </a:lnTo>
                  <a:lnTo>
                    <a:pt x="0" y="4307205"/>
                  </a:lnTo>
                  <a:close/>
                </a:path>
              </a:pathLst>
            </a:custGeom>
            <a:ln w="952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00182" y="6073902"/>
              <a:ext cx="1037590" cy="388620"/>
            </a:xfrm>
            <a:custGeom>
              <a:avLst/>
              <a:gdLst/>
              <a:ahLst/>
              <a:cxnLst/>
              <a:rect l="l" t="t" r="r" b="b"/>
              <a:pathLst>
                <a:path w="1037590" h="388620">
                  <a:moveTo>
                    <a:pt x="0" y="388226"/>
                  </a:moveTo>
                  <a:lnTo>
                    <a:pt x="1037272" y="388226"/>
                  </a:lnTo>
                  <a:lnTo>
                    <a:pt x="1037272" y="0"/>
                  </a:lnTo>
                  <a:lnTo>
                    <a:pt x="0" y="0"/>
                  </a:lnTo>
                  <a:lnTo>
                    <a:pt x="0" y="388226"/>
                  </a:lnTo>
                  <a:close/>
                </a:path>
              </a:pathLst>
            </a:custGeom>
            <a:ln w="381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2700" y="2180844"/>
              <a:ext cx="2380488" cy="42138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40667" y="6336791"/>
              <a:ext cx="373379" cy="3505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127998" y="4307586"/>
              <a:ext cx="127635" cy="254635"/>
            </a:xfrm>
            <a:custGeom>
              <a:avLst/>
              <a:gdLst/>
              <a:ahLst/>
              <a:cxnLst/>
              <a:rect l="l" t="t" r="r" b="b"/>
              <a:pathLst>
                <a:path w="127634" h="254635">
                  <a:moveTo>
                    <a:pt x="0" y="0"/>
                  </a:moveTo>
                  <a:lnTo>
                    <a:pt x="127507" y="127126"/>
                  </a:lnTo>
                  <a:lnTo>
                    <a:pt x="0" y="254253"/>
                  </a:lnTo>
                </a:path>
              </a:pathLst>
            </a:custGeom>
            <a:ln w="28575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469263" y="173251"/>
            <a:ext cx="3768725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960"/>
              </a:spcBef>
            </a:pPr>
            <a:r>
              <a:rPr sz="1700" spc="-120" dirty="0">
                <a:solidFill>
                  <a:srgbClr val="77923B"/>
                </a:solidFill>
                <a:latin typeface="궁서"/>
                <a:cs typeface="궁서"/>
              </a:rPr>
              <a:t>계</a:t>
            </a:r>
            <a:r>
              <a:rPr sz="1700" spc="-135" dirty="0">
                <a:solidFill>
                  <a:srgbClr val="77923B"/>
                </a:solidFill>
                <a:latin typeface="궁서"/>
                <a:cs typeface="궁서"/>
              </a:rPr>
              <a:t>좌</a:t>
            </a:r>
            <a:r>
              <a:rPr sz="1700" spc="-85" dirty="0">
                <a:solidFill>
                  <a:srgbClr val="77923B"/>
                </a:solidFill>
                <a:latin typeface="궁서"/>
                <a:cs typeface="궁서"/>
              </a:rPr>
              <a:t>와</a:t>
            </a:r>
            <a:r>
              <a:rPr sz="1700" spc="-235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700" spc="-120" dirty="0">
                <a:solidFill>
                  <a:srgbClr val="77923B"/>
                </a:solidFill>
                <a:latin typeface="궁서"/>
                <a:cs typeface="궁서"/>
              </a:rPr>
              <a:t>학</a:t>
            </a:r>
            <a:r>
              <a:rPr sz="1700" spc="-135" dirty="0">
                <a:solidFill>
                  <a:srgbClr val="77923B"/>
                </a:solidFill>
                <a:latin typeface="궁서"/>
                <a:cs typeface="궁서"/>
              </a:rPr>
              <a:t>생증</a:t>
            </a:r>
            <a:r>
              <a:rPr sz="1700" spc="-85" dirty="0">
                <a:solidFill>
                  <a:srgbClr val="77923B"/>
                </a:solidFill>
                <a:latin typeface="궁서"/>
                <a:cs typeface="궁서"/>
              </a:rPr>
              <a:t>을</a:t>
            </a:r>
            <a:r>
              <a:rPr sz="1700" spc="-245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700" spc="-120" dirty="0">
                <a:solidFill>
                  <a:srgbClr val="77923B"/>
                </a:solidFill>
                <a:latin typeface="궁서"/>
                <a:cs typeface="궁서"/>
              </a:rPr>
              <a:t>동</a:t>
            </a:r>
            <a:r>
              <a:rPr sz="1700" spc="-135" dirty="0">
                <a:solidFill>
                  <a:srgbClr val="77923B"/>
                </a:solidFill>
                <a:latin typeface="궁서"/>
                <a:cs typeface="궁서"/>
              </a:rPr>
              <a:t>시에</a:t>
            </a:r>
            <a:r>
              <a:rPr sz="1700" spc="100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!</a:t>
            </a:r>
            <a:endParaRPr sz="1700">
              <a:latin typeface="한컴 울주 천전리 각석체"/>
              <a:cs typeface="한컴 울주 천전리 각석체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800" spc="-145" dirty="0">
                <a:solidFill>
                  <a:srgbClr val="77923B"/>
                </a:solidFill>
                <a:latin typeface="궁서"/>
                <a:cs typeface="궁서"/>
              </a:rPr>
              <a:t>은</a:t>
            </a:r>
            <a:r>
              <a:rPr sz="1800" spc="-90" dirty="0">
                <a:solidFill>
                  <a:srgbClr val="77923B"/>
                </a:solidFill>
                <a:latin typeface="궁서"/>
                <a:cs typeface="궁서"/>
              </a:rPr>
              <a:t>행</a:t>
            </a:r>
            <a:r>
              <a:rPr sz="1800" spc="-190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77923B"/>
                </a:solidFill>
                <a:latin typeface="궁서"/>
                <a:cs typeface="궁서"/>
              </a:rPr>
              <a:t>계좌</a:t>
            </a:r>
            <a:r>
              <a:rPr sz="1800" spc="-90" dirty="0">
                <a:solidFill>
                  <a:srgbClr val="77923B"/>
                </a:solidFill>
                <a:latin typeface="궁서"/>
                <a:cs typeface="궁서"/>
              </a:rPr>
              <a:t>와</a:t>
            </a:r>
            <a:r>
              <a:rPr sz="1800" spc="-190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77923B"/>
                </a:solidFill>
                <a:latin typeface="궁서"/>
                <a:cs typeface="궁서"/>
              </a:rPr>
              <a:t>학생증</a:t>
            </a:r>
            <a:r>
              <a:rPr sz="1800" spc="-90" dirty="0">
                <a:solidFill>
                  <a:srgbClr val="77923B"/>
                </a:solidFill>
                <a:latin typeface="궁서"/>
                <a:cs typeface="궁서"/>
              </a:rPr>
              <a:t>을</a:t>
            </a:r>
            <a:r>
              <a:rPr sz="1800" spc="-190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77923B"/>
                </a:solidFill>
                <a:latin typeface="궁서"/>
                <a:cs typeface="궁서"/>
              </a:rPr>
              <a:t>간단하고</a:t>
            </a:r>
            <a:r>
              <a:rPr sz="1800" spc="-55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,</a:t>
            </a:r>
            <a:r>
              <a:rPr sz="1800" spc="30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 </a:t>
            </a:r>
            <a:r>
              <a:rPr sz="1800" spc="-145" dirty="0">
                <a:solidFill>
                  <a:srgbClr val="77923B"/>
                </a:solidFill>
                <a:latin typeface="궁서"/>
                <a:cs typeface="궁서"/>
              </a:rPr>
              <a:t>빠르게</a:t>
            </a:r>
            <a:r>
              <a:rPr sz="1800" spc="105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!</a:t>
            </a:r>
            <a:endParaRPr sz="1800">
              <a:latin typeface="한컴 울주 천전리 각석체"/>
              <a:cs typeface="한컴 울주 천전리 각석체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112264" y="2182368"/>
            <a:ext cx="3385185" cy="574675"/>
            <a:chOff x="2112264" y="2182368"/>
            <a:chExt cx="3385185" cy="574675"/>
          </a:xfrm>
        </p:grpSpPr>
        <p:sp>
          <p:nvSpPr>
            <p:cNvPr id="13" name="object 13"/>
            <p:cNvSpPr/>
            <p:nvPr/>
          </p:nvSpPr>
          <p:spPr>
            <a:xfrm>
              <a:off x="2112264" y="2182368"/>
              <a:ext cx="3385185" cy="574675"/>
            </a:xfrm>
            <a:custGeom>
              <a:avLst/>
              <a:gdLst/>
              <a:ahLst/>
              <a:cxnLst/>
              <a:rect l="l" t="t" r="r" b="b"/>
              <a:pathLst>
                <a:path w="3385185" h="574675">
                  <a:moveTo>
                    <a:pt x="3384804" y="0"/>
                  </a:moveTo>
                  <a:lnTo>
                    <a:pt x="0" y="0"/>
                  </a:lnTo>
                  <a:lnTo>
                    <a:pt x="0" y="574548"/>
                  </a:lnTo>
                  <a:lnTo>
                    <a:pt x="3384804" y="574548"/>
                  </a:lnTo>
                  <a:lnTo>
                    <a:pt x="3384804" y="0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53157" y="2353310"/>
              <a:ext cx="714375" cy="248285"/>
            </a:xfrm>
            <a:custGeom>
              <a:avLst/>
              <a:gdLst/>
              <a:ahLst/>
              <a:cxnLst/>
              <a:rect l="l" t="t" r="r" b="b"/>
              <a:pathLst>
                <a:path w="714375" h="248285">
                  <a:moveTo>
                    <a:pt x="599313" y="151637"/>
                  </a:moveTo>
                  <a:lnTo>
                    <a:pt x="549949" y="158871"/>
                  </a:lnTo>
                  <a:lnTo>
                    <a:pt x="520035" y="189075"/>
                  </a:lnTo>
                  <a:lnTo>
                    <a:pt x="518794" y="199643"/>
                  </a:lnTo>
                  <a:lnTo>
                    <a:pt x="520035" y="210433"/>
                  </a:lnTo>
                  <a:lnTo>
                    <a:pt x="549949" y="240724"/>
                  </a:lnTo>
                  <a:lnTo>
                    <a:pt x="599313" y="247903"/>
                  </a:lnTo>
                  <a:lnTo>
                    <a:pt x="618315" y="247098"/>
                  </a:lnTo>
                  <a:lnTo>
                    <a:pt x="659892" y="235203"/>
                  </a:lnTo>
                  <a:lnTo>
                    <a:pt x="670070" y="226187"/>
                  </a:lnTo>
                  <a:lnTo>
                    <a:pt x="590676" y="226187"/>
                  </a:lnTo>
                  <a:lnTo>
                    <a:pt x="582803" y="225805"/>
                  </a:lnTo>
                  <a:lnTo>
                    <a:pt x="547116" y="212216"/>
                  </a:lnTo>
                  <a:lnTo>
                    <a:pt x="544449" y="208914"/>
                  </a:lnTo>
                  <a:lnTo>
                    <a:pt x="543179" y="204596"/>
                  </a:lnTo>
                  <a:lnTo>
                    <a:pt x="543179" y="194563"/>
                  </a:lnTo>
                  <a:lnTo>
                    <a:pt x="544449" y="190373"/>
                  </a:lnTo>
                  <a:lnTo>
                    <a:pt x="549656" y="183895"/>
                  </a:lnTo>
                  <a:lnTo>
                    <a:pt x="553338" y="181228"/>
                  </a:lnTo>
                  <a:lnTo>
                    <a:pt x="558165" y="179196"/>
                  </a:lnTo>
                  <a:lnTo>
                    <a:pt x="562991" y="177037"/>
                  </a:lnTo>
                  <a:lnTo>
                    <a:pt x="568960" y="175513"/>
                  </a:lnTo>
                  <a:lnTo>
                    <a:pt x="583057" y="173736"/>
                  </a:lnTo>
                  <a:lnTo>
                    <a:pt x="590804" y="173354"/>
                  </a:lnTo>
                  <a:lnTo>
                    <a:pt x="669987" y="173354"/>
                  </a:lnTo>
                  <a:lnTo>
                    <a:pt x="668559" y="171461"/>
                  </a:lnTo>
                  <a:lnTo>
                    <a:pt x="659892" y="164464"/>
                  </a:lnTo>
                  <a:lnTo>
                    <a:pt x="648604" y="158871"/>
                  </a:lnTo>
                  <a:lnTo>
                    <a:pt x="634746" y="154860"/>
                  </a:lnTo>
                  <a:lnTo>
                    <a:pt x="618315" y="152445"/>
                  </a:lnTo>
                  <a:lnTo>
                    <a:pt x="599313" y="151637"/>
                  </a:lnTo>
                  <a:close/>
                </a:path>
                <a:path w="714375" h="248285">
                  <a:moveTo>
                    <a:pt x="669987" y="173354"/>
                  </a:moveTo>
                  <a:lnTo>
                    <a:pt x="607694" y="173354"/>
                  </a:lnTo>
                  <a:lnTo>
                    <a:pt x="615442" y="173736"/>
                  </a:lnTo>
                  <a:lnTo>
                    <a:pt x="629539" y="175513"/>
                  </a:lnTo>
                  <a:lnTo>
                    <a:pt x="635507" y="177037"/>
                  </a:lnTo>
                  <a:lnTo>
                    <a:pt x="640333" y="179196"/>
                  </a:lnTo>
                  <a:lnTo>
                    <a:pt x="645159" y="181228"/>
                  </a:lnTo>
                  <a:lnTo>
                    <a:pt x="648843" y="183895"/>
                  </a:lnTo>
                  <a:lnTo>
                    <a:pt x="651509" y="187198"/>
                  </a:lnTo>
                  <a:lnTo>
                    <a:pt x="654050" y="190500"/>
                  </a:lnTo>
                  <a:lnTo>
                    <a:pt x="655446" y="194563"/>
                  </a:lnTo>
                  <a:lnTo>
                    <a:pt x="655446" y="204596"/>
                  </a:lnTo>
                  <a:lnTo>
                    <a:pt x="654050" y="208787"/>
                  </a:lnTo>
                  <a:lnTo>
                    <a:pt x="651382" y="212216"/>
                  </a:lnTo>
                  <a:lnTo>
                    <a:pt x="648843" y="215645"/>
                  </a:lnTo>
                  <a:lnTo>
                    <a:pt x="607821" y="226187"/>
                  </a:lnTo>
                  <a:lnTo>
                    <a:pt x="670070" y="226187"/>
                  </a:lnTo>
                  <a:lnTo>
                    <a:pt x="674750" y="219948"/>
                  </a:lnTo>
                  <a:lnTo>
                    <a:pt x="678465" y="210433"/>
                  </a:lnTo>
                  <a:lnTo>
                    <a:pt x="679704" y="199643"/>
                  </a:lnTo>
                  <a:lnTo>
                    <a:pt x="678465" y="189075"/>
                  </a:lnTo>
                  <a:lnTo>
                    <a:pt x="674751" y="179673"/>
                  </a:lnTo>
                  <a:lnTo>
                    <a:pt x="669987" y="173354"/>
                  </a:lnTo>
                  <a:close/>
                </a:path>
                <a:path w="714375" h="248285">
                  <a:moveTo>
                    <a:pt x="375919" y="145033"/>
                  </a:moveTo>
                  <a:lnTo>
                    <a:pt x="334478" y="150812"/>
                  </a:lnTo>
                  <a:lnTo>
                    <a:pt x="302641" y="175640"/>
                  </a:lnTo>
                  <a:lnTo>
                    <a:pt x="297942" y="188849"/>
                  </a:lnTo>
                  <a:lnTo>
                    <a:pt x="297942" y="203962"/>
                  </a:lnTo>
                  <a:lnTo>
                    <a:pt x="322393" y="236898"/>
                  </a:lnTo>
                  <a:lnTo>
                    <a:pt x="366273" y="247667"/>
                  </a:lnTo>
                  <a:lnTo>
                    <a:pt x="375919" y="247903"/>
                  </a:lnTo>
                  <a:lnTo>
                    <a:pt x="385566" y="247667"/>
                  </a:lnTo>
                  <a:lnTo>
                    <a:pt x="423656" y="239712"/>
                  </a:lnTo>
                  <a:lnTo>
                    <a:pt x="443652" y="226187"/>
                  </a:lnTo>
                  <a:lnTo>
                    <a:pt x="367284" y="226187"/>
                  </a:lnTo>
                  <a:lnTo>
                    <a:pt x="359663" y="225678"/>
                  </a:lnTo>
                  <a:lnTo>
                    <a:pt x="353060" y="224408"/>
                  </a:lnTo>
                  <a:lnTo>
                    <a:pt x="346456" y="223265"/>
                  </a:lnTo>
                  <a:lnTo>
                    <a:pt x="340868" y="221361"/>
                  </a:lnTo>
                  <a:lnTo>
                    <a:pt x="336295" y="218948"/>
                  </a:lnTo>
                  <a:lnTo>
                    <a:pt x="331724" y="216407"/>
                  </a:lnTo>
                  <a:lnTo>
                    <a:pt x="328168" y="213359"/>
                  </a:lnTo>
                  <a:lnTo>
                    <a:pt x="325881" y="209550"/>
                  </a:lnTo>
                  <a:lnTo>
                    <a:pt x="323469" y="205866"/>
                  </a:lnTo>
                  <a:lnTo>
                    <a:pt x="322325" y="201294"/>
                  </a:lnTo>
                  <a:lnTo>
                    <a:pt x="322325" y="196087"/>
                  </a:lnTo>
                  <a:lnTo>
                    <a:pt x="353361" y="168433"/>
                  </a:lnTo>
                  <a:lnTo>
                    <a:pt x="375919" y="166624"/>
                  </a:lnTo>
                  <a:lnTo>
                    <a:pt x="443667" y="166624"/>
                  </a:lnTo>
                  <a:lnTo>
                    <a:pt x="441198" y="163829"/>
                  </a:lnTo>
                  <a:lnTo>
                    <a:pt x="402691" y="147123"/>
                  </a:lnTo>
                  <a:lnTo>
                    <a:pt x="385494" y="145270"/>
                  </a:lnTo>
                  <a:lnTo>
                    <a:pt x="375919" y="145033"/>
                  </a:lnTo>
                  <a:close/>
                </a:path>
                <a:path w="714375" h="248285">
                  <a:moveTo>
                    <a:pt x="443667" y="166624"/>
                  </a:moveTo>
                  <a:lnTo>
                    <a:pt x="375919" y="166624"/>
                  </a:lnTo>
                  <a:lnTo>
                    <a:pt x="387895" y="167078"/>
                  </a:lnTo>
                  <a:lnTo>
                    <a:pt x="398478" y="168449"/>
                  </a:lnTo>
                  <a:lnTo>
                    <a:pt x="429513" y="196087"/>
                  </a:lnTo>
                  <a:lnTo>
                    <a:pt x="429513" y="201294"/>
                  </a:lnTo>
                  <a:lnTo>
                    <a:pt x="398780" y="224408"/>
                  </a:lnTo>
                  <a:lnTo>
                    <a:pt x="392175" y="225678"/>
                  </a:lnTo>
                  <a:lnTo>
                    <a:pt x="384556" y="226187"/>
                  </a:lnTo>
                  <a:lnTo>
                    <a:pt x="443652" y="226187"/>
                  </a:lnTo>
                  <a:lnTo>
                    <a:pt x="453898" y="188849"/>
                  </a:lnTo>
                  <a:lnTo>
                    <a:pt x="452247" y="181990"/>
                  </a:lnTo>
                  <a:lnTo>
                    <a:pt x="449199" y="175640"/>
                  </a:lnTo>
                  <a:lnTo>
                    <a:pt x="446024" y="169290"/>
                  </a:lnTo>
                  <a:lnTo>
                    <a:pt x="443667" y="166624"/>
                  </a:lnTo>
                  <a:close/>
                </a:path>
                <a:path w="714375" h="248285">
                  <a:moveTo>
                    <a:pt x="186055" y="160781"/>
                  </a:moveTo>
                  <a:lnTo>
                    <a:pt x="37718" y="160781"/>
                  </a:lnTo>
                  <a:lnTo>
                    <a:pt x="37718" y="182499"/>
                  </a:lnTo>
                  <a:lnTo>
                    <a:pt x="166243" y="182499"/>
                  </a:lnTo>
                  <a:lnTo>
                    <a:pt x="166243" y="245363"/>
                  </a:lnTo>
                  <a:lnTo>
                    <a:pt x="190626" y="245363"/>
                  </a:lnTo>
                  <a:lnTo>
                    <a:pt x="190626" y="165100"/>
                  </a:lnTo>
                  <a:lnTo>
                    <a:pt x="189992" y="163449"/>
                  </a:lnTo>
                  <a:lnTo>
                    <a:pt x="187960" y="161416"/>
                  </a:lnTo>
                  <a:lnTo>
                    <a:pt x="186055" y="160781"/>
                  </a:lnTo>
                  <a:close/>
                </a:path>
                <a:path w="714375" h="248285">
                  <a:moveTo>
                    <a:pt x="713867" y="114045"/>
                  </a:moveTo>
                  <a:lnTo>
                    <a:pt x="484378" y="114045"/>
                  </a:lnTo>
                  <a:lnTo>
                    <a:pt x="484378" y="135636"/>
                  </a:lnTo>
                  <a:lnTo>
                    <a:pt x="713867" y="135636"/>
                  </a:lnTo>
                  <a:lnTo>
                    <a:pt x="713867" y="114045"/>
                  </a:lnTo>
                  <a:close/>
                </a:path>
                <a:path w="714375" h="248285">
                  <a:moveTo>
                    <a:pt x="68706" y="52196"/>
                  </a:moveTo>
                  <a:lnTo>
                    <a:pt x="33147" y="52196"/>
                  </a:lnTo>
                  <a:lnTo>
                    <a:pt x="27812" y="54228"/>
                  </a:lnTo>
                  <a:lnTo>
                    <a:pt x="23622" y="58674"/>
                  </a:lnTo>
                  <a:lnTo>
                    <a:pt x="20648" y="65404"/>
                  </a:lnTo>
                  <a:lnTo>
                    <a:pt x="17906" y="72008"/>
                  </a:lnTo>
                  <a:lnTo>
                    <a:pt x="16382" y="79248"/>
                  </a:lnTo>
                  <a:lnTo>
                    <a:pt x="16382" y="94361"/>
                  </a:lnTo>
                  <a:lnTo>
                    <a:pt x="36956" y="129412"/>
                  </a:lnTo>
                  <a:lnTo>
                    <a:pt x="66040" y="140207"/>
                  </a:lnTo>
                  <a:lnTo>
                    <a:pt x="84709" y="140207"/>
                  </a:lnTo>
                  <a:lnTo>
                    <a:pt x="123698" y="119887"/>
                  </a:lnTo>
                  <a:lnTo>
                    <a:pt x="124544" y="118617"/>
                  </a:lnTo>
                  <a:lnTo>
                    <a:pt x="68706" y="118617"/>
                  </a:lnTo>
                  <a:lnTo>
                    <a:pt x="63373" y="117601"/>
                  </a:lnTo>
                  <a:lnTo>
                    <a:pt x="42672" y="97154"/>
                  </a:lnTo>
                  <a:lnTo>
                    <a:pt x="41401" y="93217"/>
                  </a:lnTo>
                  <a:lnTo>
                    <a:pt x="40767" y="89153"/>
                  </a:lnTo>
                  <a:lnTo>
                    <a:pt x="40767" y="81406"/>
                  </a:lnTo>
                  <a:lnTo>
                    <a:pt x="41401" y="77469"/>
                  </a:lnTo>
                  <a:lnTo>
                    <a:pt x="42672" y="73532"/>
                  </a:lnTo>
                  <a:lnTo>
                    <a:pt x="43815" y="69468"/>
                  </a:lnTo>
                  <a:lnTo>
                    <a:pt x="63373" y="53212"/>
                  </a:lnTo>
                  <a:lnTo>
                    <a:pt x="68706" y="52196"/>
                  </a:lnTo>
                  <a:close/>
                </a:path>
                <a:path w="714375" h="248285">
                  <a:moveTo>
                    <a:pt x="117348" y="52196"/>
                  </a:moveTo>
                  <a:lnTo>
                    <a:pt x="81787" y="52196"/>
                  </a:lnTo>
                  <a:lnTo>
                    <a:pt x="87249" y="53212"/>
                  </a:lnTo>
                  <a:lnTo>
                    <a:pt x="91693" y="55117"/>
                  </a:lnTo>
                  <a:lnTo>
                    <a:pt x="108076" y="73532"/>
                  </a:lnTo>
                  <a:lnTo>
                    <a:pt x="109219" y="77469"/>
                  </a:lnTo>
                  <a:lnTo>
                    <a:pt x="109855" y="81406"/>
                  </a:lnTo>
                  <a:lnTo>
                    <a:pt x="109855" y="89153"/>
                  </a:lnTo>
                  <a:lnTo>
                    <a:pt x="102128" y="107950"/>
                  </a:lnTo>
                  <a:lnTo>
                    <a:pt x="99568" y="110998"/>
                  </a:lnTo>
                  <a:lnTo>
                    <a:pt x="96012" y="113537"/>
                  </a:lnTo>
                  <a:lnTo>
                    <a:pt x="91693" y="115569"/>
                  </a:lnTo>
                  <a:lnTo>
                    <a:pt x="87249" y="117601"/>
                  </a:lnTo>
                  <a:lnTo>
                    <a:pt x="81787" y="118617"/>
                  </a:lnTo>
                  <a:lnTo>
                    <a:pt x="124544" y="118617"/>
                  </a:lnTo>
                  <a:lnTo>
                    <a:pt x="127507" y="114173"/>
                  </a:lnTo>
                  <a:lnTo>
                    <a:pt x="132842" y="101218"/>
                  </a:lnTo>
                  <a:lnTo>
                    <a:pt x="134112" y="94361"/>
                  </a:lnTo>
                  <a:lnTo>
                    <a:pt x="134112" y="79248"/>
                  </a:lnTo>
                  <a:lnTo>
                    <a:pt x="132715" y="72136"/>
                  </a:lnTo>
                  <a:lnTo>
                    <a:pt x="129611" y="65277"/>
                  </a:lnTo>
                  <a:lnTo>
                    <a:pt x="126745" y="58674"/>
                  </a:lnTo>
                  <a:lnTo>
                    <a:pt x="122681" y="54228"/>
                  </a:lnTo>
                  <a:lnTo>
                    <a:pt x="117348" y="52196"/>
                  </a:lnTo>
                  <a:close/>
                </a:path>
                <a:path w="714375" h="248285">
                  <a:moveTo>
                    <a:pt x="145923" y="30987"/>
                  </a:moveTo>
                  <a:lnTo>
                    <a:pt x="0" y="30987"/>
                  </a:lnTo>
                  <a:lnTo>
                    <a:pt x="0" y="52196"/>
                  </a:lnTo>
                  <a:lnTo>
                    <a:pt x="145923" y="52196"/>
                  </a:lnTo>
                  <a:lnTo>
                    <a:pt x="145923" y="30987"/>
                  </a:lnTo>
                  <a:close/>
                </a:path>
                <a:path w="714375" h="248285">
                  <a:moveTo>
                    <a:pt x="87249" y="0"/>
                  </a:moveTo>
                  <a:lnTo>
                    <a:pt x="57404" y="0"/>
                  </a:lnTo>
                  <a:lnTo>
                    <a:pt x="57404" y="7746"/>
                  </a:lnTo>
                  <a:lnTo>
                    <a:pt x="59817" y="9778"/>
                  </a:lnTo>
                  <a:lnTo>
                    <a:pt x="61341" y="12573"/>
                  </a:lnTo>
                  <a:lnTo>
                    <a:pt x="62611" y="19557"/>
                  </a:lnTo>
                  <a:lnTo>
                    <a:pt x="62865" y="22987"/>
                  </a:lnTo>
                  <a:lnTo>
                    <a:pt x="62865" y="30987"/>
                  </a:lnTo>
                  <a:lnTo>
                    <a:pt x="87249" y="30987"/>
                  </a:lnTo>
                  <a:lnTo>
                    <a:pt x="87249" y="0"/>
                  </a:lnTo>
                  <a:close/>
                </a:path>
                <a:path w="714375" h="248285">
                  <a:moveTo>
                    <a:pt x="320801" y="11429"/>
                  </a:moveTo>
                  <a:lnTo>
                    <a:pt x="290703" y="11429"/>
                  </a:lnTo>
                  <a:lnTo>
                    <a:pt x="290703" y="19176"/>
                  </a:lnTo>
                  <a:lnTo>
                    <a:pt x="292862" y="20954"/>
                  </a:lnTo>
                  <a:lnTo>
                    <a:pt x="294259" y="23113"/>
                  </a:lnTo>
                  <a:lnTo>
                    <a:pt x="295020" y="25400"/>
                  </a:lnTo>
                  <a:lnTo>
                    <a:pt x="295782" y="27558"/>
                  </a:lnTo>
                  <a:lnTo>
                    <a:pt x="296291" y="29971"/>
                  </a:lnTo>
                  <a:lnTo>
                    <a:pt x="296291" y="56514"/>
                  </a:lnTo>
                  <a:lnTo>
                    <a:pt x="294640" y="63626"/>
                  </a:lnTo>
                  <a:lnTo>
                    <a:pt x="268097" y="100583"/>
                  </a:lnTo>
                  <a:lnTo>
                    <a:pt x="242316" y="118490"/>
                  </a:lnTo>
                  <a:lnTo>
                    <a:pt x="255650" y="135381"/>
                  </a:lnTo>
                  <a:lnTo>
                    <a:pt x="261493" y="132841"/>
                  </a:lnTo>
                  <a:lnTo>
                    <a:pt x="267207" y="129666"/>
                  </a:lnTo>
                  <a:lnTo>
                    <a:pt x="272542" y="125856"/>
                  </a:lnTo>
                  <a:lnTo>
                    <a:pt x="278003" y="122046"/>
                  </a:lnTo>
                  <a:lnTo>
                    <a:pt x="283210" y="117728"/>
                  </a:lnTo>
                  <a:lnTo>
                    <a:pt x="293233" y="108203"/>
                  </a:lnTo>
                  <a:lnTo>
                    <a:pt x="297688" y="103377"/>
                  </a:lnTo>
                  <a:lnTo>
                    <a:pt x="302006" y="97916"/>
                  </a:lnTo>
                  <a:lnTo>
                    <a:pt x="306324" y="92582"/>
                  </a:lnTo>
                  <a:lnTo>
                    <a:pt x="308863" y="87629"/>
                  </a:lnTo>
                  <a:lnTo>
                    <a:pt x="309880" y="83057"/>
                  </a:lnTo>
                  <a:lnTo>
                    <a:pt x="334211" y="83057"/>
                  </a:lnTo>
                  <a:lnTo>
                    <a:pt x="331978" y="80517"/>
                  </a:lnTo>
                  <a:lnTo>
                    <a:pt x="328168" y="74802"/>
                  </a:lnTo>
                  <a:lnTo>
                    <a:pt x="325247" y="68706"/>
                  </a:lnTo>
                  <a:lnTo>
                    <a:pt x="322325" y="62737"/>
                  </a:lnTo>
                  <a:lnTo>
                    <a:pt x="320889" y="56514"/>
                  </a:lnTo>
                  <a:lnTo>
                    <a:pt x="320801" y="11429"/>
                  </a:lnTo>
                  <a:close/>
                </a:path>
                <a:path w="714375" h="248285">
                  <a:moveTo>
                    <a:pt x="334211" y="83057"/>
                  </a:moveTo>
                  <a:lnTo>
                    <a:pt x="309880" y="83057"/>
                  </a:lnTo>
                  <a:lnTo>
                    <a:pt x="310895" y="87502"/>
                  </a:lnTo>
                  <a:lnTo>
                    <a:pt x="313436" y="92075"/>
                  </a:lnTo>
                  <a:lnTo>
                    <a:pt x="317500" y="96774"/>
                  </a:lnTo>
                  <a:lnTo>
                    <a:pt x="321563" y="101600"/>
                  </a:lnTo>
                  <a:lnTo>
                    <a:pt x="325755" y="105917"/>
                  </a:lnTo>
                  <a:lnTo>
                    <a:pt x="330326" y="109727"/>
                  </a:lnTo>
                  <a:lnTo>
                    <a:pt x="334772" y="113664"/>
                  </a:lnTo>
                  <a:lnTo>
                    <a:pt x="359537" y="128269"/>
                  </a:lnTo>
                  <a:lnTo>
                    <a:pt x="370205" y="112013"/>
                  </a:lnTo>
                  <a:lnTo>
                    <a:pt x="363981" y="108203"/>
                  </a:lnTo>
                  <a:lnTo>
                    <a:pt x="357886" y="104266"/>
                  </a:lnTo>
                  <a:lnTo>
                    <a:pt x="346456" y="95884"/>
                  </a:lnTo>
                  <a:lnTo>
                    <a:pt x="341249" y="91058"/>
                  </a:lnTo>
                  <a:lnTo>
                    <a:pt x="334211" y="83057"/>
                  </a:lnTo>
                  <a:close/>
                </a:path>
                <a:path w="714375" h="248285">
                  <a:moveTo>
                    <a:pt x="611505" y="30987"/>
                  </a:moveTo>
                  <a:lnTo>
                    <a:pt x="586994" y="30987"/>
                  </a:lnTo>
                  <a:lnTo>
                    <a:pt x="586994" y="36575"/>
                  </a:lnTo>
                  <a:lnTo>
                    <a:pt x="584962" y="41401"/>
                  </a:lnTo>
                  <a:lnTo>
                    <a:pt x="552672" y="66452"/>
                  </a:lnTo>
                  <a:lnTo>
                    <a:pt x="515848" y="79172"/>
                  </a:lnTo>
                  <a:lnTo>
                    <a:pt x="507111" y="81025"/>
                  </a:lnTo>
                  <a:lnTo>
                    <a:pt x="515366" y="100711"/>
                  </a:lnTo>
                  <a:lnTo>
                    <a:pt x="552688" y="90328"/>
                  </a:lnTo>
                  <a:lnTo>
                    <a:pt x="585724" y="71754"/>
                  </a:lnTo>
                  <a:lnTo>
                    <a:pt x="592328" y="66801"/>
                  </a:lnTo>
                  <a:lnTo>
                    <a:pt x="596900" y="61594"/>
                  </a:lnTo>
                  <a:lnTo>
                    <a:pt x="599567" y="56261"/>
                  </a:lnTo>
                  <a:lnTo>
                    <a:pt x="628917" y="56261"/>
                  </a:lnTo>
                  <a:lnTo>
                    <a:pt x="623316" y="51942"/>
                  </a:lnTo>
                  <a:lnTo>
                    <a:pt x="618617" y="46989"/>
                  </a:lnTo>
                  <a:lnTo>
                    <a:pt x="613918" y="41909"/>
                  </a:lnTo>
                  <a:lnTo>
                    <a:pt x="611505" y="36956"/>
                  </a:lnTo>
                  <a:lnTo>
                    <a:pt x="611505" y="30987"/>
                  </a:lnTo>
                  <a:close/>
                </a:path>
                <a:path w="714375" h="248285">
                  <a:moveTo>
                    <a:pt x="628917" y="56261"/>
                  </a:moveTo>
                  <a:lnTo>
                    <a:pt x="599567" y="56261"/>
                  </a:lnTo>
                  <a:lnTo>
                    <a:pt x="601853" y="61340"/>
                  </a:lnTo>
                  <a:lnTo>
                    <a:pt x="633476" y="84327"/>
                  </a:lnTo>
                  <a:lnTo>
                    <a:pt x="670099" y="97710"/>
                  </a:lnTo>
                  <a:lnTo>
                    <a:pt x="683514" y="100456"/>
                  </a:lnTo>
                  <a:lnTo>
                    <a:pt x="690753" y="81279"/>
                  </a:lnTo>
                  <a:lnTo>
                    <a:pt x="683248" y="79541"/>
                  </a:lnTo>
                  <a:lnTo>
                    <a:pt x="675957" y="77565"/>
                  </a:lnTo>
                  <a:lnTo>
                    <a:pt x="636905" y="61087"/>
                  </a:lnTo>
                  <a:lnTo>
                    <a:pt x="629412" y="56641"/>
                  </a:lnTo>
                  <a:lnTo>
                    <a:pt x="628917" y="56261"/>
                  </a:lnTo>
                  <a:close/>
                </a:path>
                <a:path w="714375" h="248285">
                  <a:moveTo>
                    <a:pt x="679450" y="9398"/>
                  </a:moveTo>
                  <a:lnTo>
                    <a:pt x="518541" y="9398"/>
                  </a:lnTo>
                  <a:lnTo>
                    <a:pt x="518541" y="30987"/>
                  </a:lnTo>
                  <a:lnTo>
                    <a:pt x="679450" y="30987"/>
                  </a:lnTo>
                  <a:lnTo>
                    <a:pt x="679450" y="9398"/>
                  </a:lnTo>
                  <a:close/>
                </a:path>
                <a:path w="714375" h="248285">
                  <a:moveTo>
                    <a:pt x="452628" y="79628"/>
                  </a:moveTo>
                  <a:lnTo>
                    <a:pt x="428625" y="79628"/>
                  </a:lnTo>
                  <a:lnTo>
                    <a:pt x="428625" y="144017"/>
                  </a:lnTo>
                  <a:lnTo>
                    <a:pt x="452628" y="144017"/>
                  </a:lnTo>
                  <a:lnTo>
                    <a:pt x="452628" y="79628"/>
                  </a:lnTo>
                  <a:close/>
                </a:path>
                <a:path w="714375" h="248285">
                  <a:moveTo>
                    <a:pt x="401193" y="8636"/>
                  </a:moveTo>
                  <a:lnTo>
                    <a:pt x="371601" y="8636"/>
                  </a:lnTo>
                  <a:lnTo>
                    <a:pt x="371601" y="16382"/>
                  </a:lnTo>
                  <a:lnTo>
                    <a:pt x="374015" y="18414"/>
                  </a:lnTo>
                  <a:lnTo>
                    <a:pt x="375538" y="21208"/>
                  </a:lnTo>
                  <a:lnTo>
                    <a:pt x="376809" y="28066"/>
                  </a:lnTo>
                  <a:lnTo>
                    <a:pt x="377190" y="31495"/>
                  </a:lnTo>
                  <a:lnTo>
                    <a:pt x="377190" y="136398"/>
                  </a:lnTo>
                  <a:lnTo>
                    <a:pt x="401193" y="136398"/>
                  </a:lnTo>
                  <a:lnTo>
                    <a:pt x="401193" y="79628"/>
                  </a:lnTo>
                  <a:lnTo>
                    <a:pt x="452628" y="79628"/>
                  </a:lnTo>
                  <a:lnTo>
                    <a:pt x="452628" y="58038"/>
                  </a:lnTo>
                  <a:lnTo>
                    <a:pt x="401193" y="58038"/>
                  </a:lnTo>
                  <a:lnTo>
                    <a:pt x="401193" y="8636"/>
                  </a:lnTo>
                  <a:close/>
                </a:path>
                <a:path w="714375" h="248285">
                  <a:moveTo>
                    <a:pt x="452628" y="5841"/>
                  </a:moveTo>
                  <a:lnTo>
                    <a:pt x="428625" y="5841"/>
                  </a:lnTo>
                  <a:lnTo>
                    <a:pt x="428625" y="58038"/>
                  </a:lnTo>
                  <a:lnTo>
                    <a:pt x="452628" y="58038"/>
                  </a:lnTo>
                  <a:lnTo>
                    <a:pt x="452628" y="5841"/>
                  </a:lnTo>
                  <a:close/>
                </a:path>
                <a:path w="714375" h="248285">
                  <a:moveTo>
                    <a:pt x="190626" y="5841"/>
                  </a:moveTo>
                  <a:lnTo>
                    <a:pt x="160781" y="5841"/>
                  </a:lnTo>
                  <a:lnTo>
                    <a:pt x="160781" y="13588"/>
                  </a:lnTo>
                  <a:lnTo>
                    <a:pt x="163194" y="15620"/>
                  </a:lnTo>
                  <a:lnTo>
                    <a:pt x="164719" y="18414"/>
                  </a:lnTo>
                  <a:lnTo>
                    <a:pt x="165988" y="25273"/>
                  </a:lnTo>
                  <a:lnTo>
                    <a:pt x="166243" y="28701"/>
                  </a:lnTo>
                  <a:lnTo>
                    <a:pt x="166243" y="151637"/>
                  </a:lnTo>
                  <a:lnTo>
                    <a:pt x="190626" y="151637"/>
                  </a:lnTo>
                  <a:lnTo>
                    <a:pt x="190626" y="87756"/>
                  </a:lnTo>
                  <a:lnTo>
                    <a:pt x="229997" y="87756"/>
                  </a:lnTo>
                  <a:lnTo>
                    <a:pt x="229997" y="66166"/>
                  </a:lnTo>
                  <a:lnTo>
                    <a:pt x="190626" y="66166"/>
                  </a:lnTo>
                  <a:lnTo>
                    <a:pt x="190626" y="58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46145" y="2353309"/>
              <a:ext cx="1488440" cy="248285"/>
            </a:xfrm>
            <a:custGeom>
              <a:avLst/>
              <a:gdLst/>
              <a:ahLst/>
              <a:cxnLst/>
              <a:rect l="l" t="t" r="r" b="b"/>
              <a:pathLst>
                <a:path w="1488439" h="248285">
                  <a:moveTo>
                    <a:pt x="130175" y="180213"/>
                  </a:moveTo>
                  <a:lnTo>
                    <a:pt x="98552" y="150749"/>
                  </a:lnTo>
                  <a:lnTo>
                    <a:pt x="93408" y="142367"/>
                  </a:lnTo>
                  <a:lnTo>
                    <a:pt x="90398" y="137541"/>
                  </a:lnTo>
                  <a:lnTo>
                    <a:pt x="90170" y="137160"/>
                  </a:lnTo>
                  <a:lnTo>
                    <a:pt x="86868" y="129794"/>
                  </a:lnTo>
                  <a:lnTo>
                    <a:pt x="84582" y="122174"/>
                  </a:lnTo>
                  <a:lnTo>
                    <a:pt x="82169" y="114427"/>
                  </a:lnTo>
                  <a:lnTo>
                    <a:pt x="81026" y="106172"/>
                  </a:lnTo>
                  <a:lnTo>
                    <a:pt x="81026" y="68199"/>
                  </a:lnTo>
                  <a:lnTo>
                    <a:pt x="122428" y="68199"/>
                  </a:lnTo>
                  <a:lnTo>
                    <a:pt x="122428" y="46609"/>
                  </a:lnTo>
                  <a:lnTo>
                    <a:pt x="81026" y="46609"/>
                  </a:lnTo>
                  <a:lnTo>
                    <a:pt x="81026" y="6350"/>
                  </a:lnTo>
                  <a:lnTo>
                    <a:pt x="50927" y="6350"/>
                  </a:lnTo>
                  <a:lnTo>
                    <a:pt x="50927" y="14097"/>
                  </a:lnTo>
                  <a:lnTo>
                    <a:pt x="53340" y="16129"/>
                  </a:lnTo>
                  <a:lnTo>
                    <a:pt x="54864" y="18923"/>
                  </a:lnTo>
                  <a:lnTo>
                    <a:pt x="56134" y="25908"/>
                  </a:lnTo>
                  <a:lnTo>
                    <a:pt x="56299" y="28194"/>
                  </a:lnTo>
                  <a:lnTo>
                    <a:pt x="56388" y="46609"/>
                  </a:lnTo>
                  <a:lnTo>
                    <a:pt x="9779" y="46609"/>
                  </a:lnTo>
                  <a:lnTo>
                    <a:pt x="9779" y="68199"/>
                  </a:lnTo>
                  <a:lnTo>
                    <a:pt x="56388" y="68199"/>
                  </a:lnTo>
                  <a:lnTo>
                    <a:pt x="56388" y="104521"/>
                  </a:lnTo>
                  <a:lnTo>
                    <a:pt x="42799" y="142875"/>
                  </a:lnTo>
                  <a:lnTo>
                    <a:pt x="13906" y="175247"/>
                  </a:lnTo>
                  <a:lnTo>
                    <a:pt x="0" y="185547"/>
                  </a:lnTo>
                  <a:lnTo>
                    <a:pt x="13462" y="201549"/>
                  </a:lnTo>
                  <a:lnTo>
                    <a:pt x="20320" y="198247"/>
                  </a:lnTo>
                  <a:lnTo>
                    <a:pt x="26670" y="194056"/>
                  </a:lnTo>
                  <a:lnTo>
                    <a:pt x="32512" y="188976"/>
                  </a:lnTo>
                  <a:lnTo>
                    <a:pt x="38354" y="184023"/>
                  </a:lnTo>
                  <a:lnTo>
                    <a:pt x="43815" y="178562"/>
                  </a:lnTo>
                  <a:lnTo>
                    <a:pt x="54229" y="166878"/>
                  </a:lnTo>
                  <a:lnTo>
                    <a:pt x="58801" y="160782"/>
                  </a:lnTo>
                  <a:lnTo>
                    <a:pt x="62611" y="154305"/>
                  </a:lnTo>
                  <a:lnTo>
                    <a:pt x="66548" y="147955"/>
                  </a:lnTo>
                  <a:lnTo>
                    <a:pt x="68707" y="142367"/>
                  </a:lnTo>
                  <a:lnTo>
                    <a:pt x="68961" y="137541"/>
                  </a:lnTo>
                  <a:lnTo>
                    <a:pt x="69342" y="142494"/>
                  </a:lnTo>
                  <a:lnTo>
                    <a:pt x="92405" y="175983"/>
                  </a:lnTo>
                  <a:lnTo>
                    <a:pt x="117983" y="196469"/>
                  </a:lnTo>
                  <a:lnTo>
                    <a:pt x="130175" y="180213"/>
                  </a:lnTo>
                  <a:close/>
                </a:path>
                <a:path w="1488439" h="248285">
                  <a:moveTo>
                    <a:pt x="166878" y="8636"/>
                  </a:moveTo>
                  <a:lnTo>
                    <a:pt x="137033" y="8636"/>
                  </a:lnTo>
                  <a:lnTo>
                    <a:pt x="137033" y="16383"/>
                  </a:lnTo>
                  <a:lnTo>
                    <a:pt x="139573" y="18415"/>
                  </a:lnTo>
                  <a:lnTo>
                    <a:pt x="141097" y="21209"/>
                  </a:lnTo>
                  <a:lnTo>
                    <a:pt x="141605" y="24638"/>
                  </a:lnTo>
                  <a:lnTo>
                    <a:pt x="142240" y="28194"/>
                  </a:lnTo>
                  <a:lnTo>
                    <a:pt x="142621" y="31496"/>
                  </a:lnTo>
                  <a:lnTo>
                    <a:pt x="142621" y="98679"/>
                  </a:lnTo>
                  <a:lnTo>
                    <a:pt x="102870" y="98679"/>
                  </a:lnTo>
                  <a:lnTo>
                    <a:pt x="102870" y="120396"/>
                  </a:lnTo>
                  <a:lnTo>
                    <a:pt x="142621" y="120396"/>
                  </a:lnTo>
                  <a:lnTo>
                    <a:pt x="142621" y="237744"/>
                  </a:lnTo>
                  <a:lnTo>
                    <a:pt x="166878" y="237744"/>
                  </a:lnTo>
                  <a:lnTo>
                    <a:pt x="166878" y="8636"/>
                  </a:lnTo>
                  <a:close/>
                </a:path>
                <a:path w="1488439" h="248285">
                  <a:moveTo>
                    <a:pt x="211328" y="5842"/>
                  </a:moveTo>
                  <a:lnTo>
                    <a:pt x="187071" y="5842"/>
                  </a:lnTo>
                  <a:lnTo>
                    <a:pt x="187071" y="244348"/>
                  </a:lnTo>
                  <a:lnTo>
                    <a:pt x="211328" y="244348"/>
                  </a:lnTo>
                  <a:lnTo>
                    <a:pt x="211328" y="5842"/>
                  </a:lnTo>
                  <a:close/>
                </a:path>
                <a:path w="1488439" h="248285">
                  <a:moveTo>
                    <a:pt x="437134" y="22860"/>
                  </a:moveTo>
                  <a:lnTo>
                    <a:pt x="433324" y="19304"/>
                  </a:lnTo>
                  <a:lnTo>
                    <a:pt x="279527" y="19304"/>
                  </a:lnTo>
                  <a:lnTo>
                    <a:pt x="279527" y="40894"/>
                  </a:lnTo>
                  <a:lnTo>
                    <a:pt x="412623" y="40894"/>
                  </a:lnTo>
                  <a:lnTo>
                    <a:pt x="412483" y="57531"/>
                  </a:lnTo>
                  <a:lnTo>
                    <a:pt x="411734" y="81153"/>
                  </a:lnTo>
                  <a:lnTo>
                    <a:pt x="411226" y="87757"/>
                  </a:lnTo>
                  <a:lnTo>
                    <a:pt x="278003" y="87757"/>
                  </a:lnTo>
                  <a:lnTo>
                    <a:pt x="278003" y="109474"/>
                  </a:lnTo>
                  <a:lnTo>
                    <a:pt x="410083" y="109474"/>
                  </a:lnTo>
                  <a:lnTo>
                    <a:pt x="403860" y="171577"/>
                  </a:lnTo>
                  <a:lnTo>
                    <a:pt x="427863" y="171577"/>
                  </a:lnTo>
                  <a:lnTo>
                    <a:pt x="432981" y="131419"/>
                  </a:lnTo>
                  <a:lnTo>
                    <a:pt x="436359" y="89903"/>
                  </a:lnTo>
                  <a:lnTo>
                    <a:pt x="437019" y="70027"/>
                  </a:lnTo>
                  <a:lnTo>
                    <a:pt x="437134" y="22860"/>
                  </a:lnTo>
                  <a:close/>
                </a:path>
                <a:path w="1488439" h="248285">
                  <a:moveTo>
                    <a:pt x="473202" y="187325"/>
                  </a:moveTo>
                  <a:lnTo>
                    <a:pt x="245872" y="187325"/>
                  </a:lnTo>
                  <a:lnTo>
                    <a:pt x="245872" y="208915"/>
                  </a:lnTo>
                  <a:lnTo>
                    <a:pt x="473202" y="208915"/>
                  </a:lnTo>
                  <a:lnTo>
                    <a:pt x="473202" y="187325"/>
                  </a:lnTo>
                  <a:close/>
                </a:path>
                <a:path w="1488439" h="248285">
                  <a:moveTo>
                    <a:pt x="615061" y="24257"/>
                  </a:moveTo>
                  <a:lnTo>
                    <a:pt x="612267" y="21590"/>
                  </a:lnTo>
                  <a:lnTo>
                    <a:pt x="503936" y="21590"/>
                  </a:lnTo>
                  <a:lnTo>
                    <a:pt x="503936" y="43180"/>
                  </a:lnTo>
                  <a:lnTo>
                    <a:pt x="590804" y="43180"/>
                  </a:lnTo>
                  <a:lnTo>
                    <a:pt x="590804" y="60071"/>
                  </a:lnTo>
                  <a:lnTo>
                    <a:pt x="590638" y="67170"/>
                  </a:lnTo>
                  <a:lnTo>
                    <a:pt x="590143" y="73812"/>
                  </a:lnTo>
                  <a:lnTo>
                    <a:pt x="589356" y="79984"/>
                  </a:lnTo>
                  <a:lnTo>
                    <a:pt x="588264" y="85725"/>
                  </a:lnTo>
                  <a:lnTo>
                    <a:pt x="498856" y="85725"/>
                  </a:lnTo>
                  <a:lnTo>
                    <a:pt x="498856" y="107442"/>
                  </a:lnTo>
                  <a:lnTo>
                    <a:pt x="582549" y="107442"/>
                  </a:lnTo>
                  <a:lnTo>
                    <a:pt x="578015" y="115951"/>
                  </a:lnTo>
                  <a:lnTo>
                    <a:pt x="552132" y="147751"/>
                  </a:lnTo>
                  <a:lnTo>
                    <a:pt x="516089" y="174447"/>
                  </a:lnTo>
                  <a:lnTo>
                    <a:pt x="498856" y="184023"/>
                  </a:lnTo>
                  <a:lnTo>
                    <a:pt x="511302" y="201803"/>
                  </a:lnTo>
                  <a:lnTo>
                    <a:pt x="546735" y="182372"/>
                  </a:lnTo>
                  <a:lnTo>
                    <a:pt x="574548" y="157353"/>
                  </a:lnTo>
                  <a:lnTo>
                    <a:pt x="584085" y="147104"/>
                  </a:lnTo>
                  <a:lnTo>
                    <a:pt x="605028" y="113284"/>
                  </a:lnTo>
                  <a:lnTo>
                    <a:pt x="614438" y="74333"/>
                  </a:lnTo>
                  <a:lnTo>
                    <a:pt x="615061" y="60071"/>
                  </a:lnTo>
                  <a:lnTo>
                    <a:pt x="615061" y="24257"/>
                  </a:lnTo>
                  <a:close/>
                </a:path>
                <a:path w="1488439" h="248285">
                  <a:moveTo>
                    <a:pt x="718693" y="94869"/>
                  </a:moveTo>
                  <a:lnTo>
                    <a:pt x="679958" y="94869"/>
                  </a:lnTo>
                  <a:lnTo>
                    <a:pt x="679958" y="5842"/>
                  </a:lnTo>
                  <a:lnTo>
                    <a:pt x="650240" y="5842"/>
                  </a:lnTo>
                  <a:lnTo>
                    <a:pt x="650240" y="13589"/>
                  </a:lnTo>
                  <a:lnTo>
                    <a:pt x="652653" y="15621"/>
                  </a:lnTo>
                  <a:lnTo>
                    <a:pt x="654177" y="18415"/>
                  </a:lnTo>
                  <a:lnTo>
                    <a:pt x="655447" y="25400"/>
                  </a:lnTo>
                  <a:lnTo>
                    <a:pt x="655701" y="28702"/>
                  </a:lnTo>
                  <a:lnTo>
                    <a:pt x="655701" y="244348"/>
                  </a:lnTo>
                  <a:lnTo>
                    <a:pt x="679958" y="244348"/>
                  </a:lnTo>
                  <a:lnTo>
                    <a:pt x="679958" y="116586"/>
                  </a:lnTo>
                  <a:lnTo>
                    <a:pt x="718693" y="116586"/>
                  </a:lnTo>
                  <a:lnTo>
                    <a:pt x="718693" y="94869"/>
                  </a:lnTo>
                  <a:close/>
                </a:path>
                <a:path w="1488439" h="248285">
                  <a:moveTo>
                    <a:pt x="928116" y="114808"/>
                  </a:moveTo>
                  <a:lnTo>
                    <a:pt x="790194" y="114808"/>
                  </a:lnTo>
                  <a:lnTo>
                    <a:pt x="790194" y="40894"/>
                  </a:lnTo>
                  <a:lnTo>
                    <a:pt x="924814" y="40894"/>
                  </a:lnTo>
                  <a:lnTo>
                    <a:pt x="924814" y="19304"/>
                  </a:lnTo>
                  <a:lnTo>
                    <a:pt x="760222" y="19304"/>
                  </a:lnTo>
                  <a:lnTo>
                    <a:pt x="760222" y="27051"/>
                  </a:lnTo>
                  <a:lnTo>
                    <a:pt x="762635" y="29083"/>
                  </a:lnTo>
                  <a:lnTo>
                    <a:pt x="764159" y="31877"/>
                  </a:lnTo>
                  <a:lnTo>
                    <a:pt x="765429" y="38862"/>
                  </a:lnTo>
                  <a:lnTo>
                    <a:pt x="765581" y="40894"/>
                  </a:lnTo>
                  <a:lnTo>
                    <a:pt x="765683" y="128016"/>
                  </a:lnTo>
                  <a:lnTo>
                    <a:pt x="766953" y="131572"/>
                  </a:lnTo>
                  <a:lnTo>
                    <a:pt x="772033" y="135382"/>
                  </a:lnTo>
                  <a:lnTo>
                    <a:pt x="775462" y="136398"/>
                  </a:lnTo>
                  <a:lnTo>
                    <a:pt x="928116" y="136398"/>
                  </a:lnTo>
                  <a:lnTo>
                    <a:pt x="928116" y="114808"/>
                  </a:lnTo>
                  <a:close/>
                </a:path>
                <a:path w="1488439" h="248285">
                  <a:moveTo>
                    <a:pt x="957834" y="187325"/>
                  </a:moveTo>
                  <a:lnTo>
                    <a:pt x="730504" y="187325"/>
                  </a:lnTo>
                  <a:lnTo>
                    <a:pt x="730504" y="208915"/>
                  </a:lnTo>
                  <a:lnTo>
                    <a:pt x="957834" y="208915"/>
                  </a:lnTo>
                  <a:lnTo>
                    <a:pt x="957834" y="187325"/>
                  </a:lnTo>
                  <a:close/>
                </a:path>
                <a:path w="1488439" h="248285">
                  <a:moveTo>
                    <a:pt x="1194689" y="118364"/>
                  </a:moveTo>
                  <a:lnTo>
                    <a:pt x="1157351" y="99695"/>
                  </a:lnTo>
                  <a:lnTo>
                    <a:pt x="1132332" y="61595"/>
                  </a:lnTo>
                  <a:lnTo>
                    <a:pt x="1132332" y="11430"/>
                  </a:lnTo>
                  <a:lnTo>
                    <a:pt x="1102233" y="11430"/>
                  </a:lnTo>
                  <a:lnTo>
                    <a:pt x="1102233" y="19177"/>
                  </a:lnTo>
                  <a:lnTo>
                    <a:pt x="1104646" y="21209"/>
                  </a:lnTo>
                  <a:lnTo>
                    <a:pt x="1106170" y="24003"/>
                  </a:lnTo>
                  <a:lnTo>
                    <a:pt x="1107440" y="30988"/>
                  </a:lnTo>
                  <a:lnTo>
                    <a:pt x="1107694" y="34290"/>
                  </a:lnTo>
                  <a:lnTo>
                    <a:pt x="1107694" y="52578"/>
                  </a:lnTo>
                  <a:lnTo>
                    <a:pt x="1089914" y="93103"/>
                  </a:lnTo>
                  <a:lnTo>
                    <a:pt x="1058164" y="117030"/>
                  </a:lnTo>
                  <a:lnTo>
                    <a:pt x="1040638" y="126365"/>
                  </a:lnTo>
                  <a:lnTo>
                    <a:pt x="1052703" y="144018"/>
                  </a:lnTo>
                  <a:lnTo>
                    <a:pt x="1089914" y="124079"/>
                  </a:lnTo>
                  <a:lnTo>
                    <a:pt x="1118362" y="95631"/>
                  </a:lnTo>
                  <a:lnTo>
                    <a:pt x="1120648" y="89154"/>
                  </a:lnTo>
                  <a:lnTo>
                    <a:pt x="1122172" y="94234"/>
                  </a:lnTo>
                  <a:lnTo>
                    <a:pt x="1147064" y="118872"/>
                  </a:lnTo>
                  <a:lnTo>
                    <a:pt x="1153033" y="123190"/>
                  </a:lnTo>
                  <a:lnTo>
                    <a:pt x="1159383" y="126873"/>
                  </a:lnTo>
                  <a:lnTo>
                    <a:pt x="1165860" y="129921"/>
                  </a:lnTo>
                  <a:lnTo>
                    <a:pt x="1172464" y="133096"/>
                  </a:lnTo>
                  <a:lnTo>
                    <a:pt x="1179068" y="135255"/>
                  </a:lnTo>
                  <a:lnTo>
                    <a:pt x="1186053" y="136652"/>
                  </a:lnTo>
                  <a:lnTo>
                    <a:pt x="1194689" y="118364"/>
                  </a:lnTo>
                  <a:close/>
                </a:path>
                <a:path w="1488439" h="248285">
                  <a:moveTo>
                    <a:pt x="1241933" y="5842"/>
                  </a:moveTo>
                  <a:lnTo>
                    <a:pt x="1212088" y="5842"/>
                  </a:lnTo>
                  <a:lnTo>
                    <a:pt x="1212088" y="13589"/>
                  </a:lnTo>
                  <a:lnTo>
                    <a:pt x="1214501" y="15621"/>
                  </a:lnTo>
                  <a:lnTo>
                    <a:pt x="1216025" y="18415"/>
                  </a:lnTo>
                  <a:lnTo>
                    <a:pt x="1217295" y="25273"/>
                  </a:lnTo>
                  <a:lnTo>
                    <a:pt x="1217549" y="28702"/>
                  </a:lnTo>
                  <a:lnTo>
                    <a:pt x="1217549" y="173355"/>
                  </a:lnTo>
                  <a:lnTo>
                    <a:pt x="1241933" y="173355"/>
                  </a:lnTo>
                  <a:lnTo>
                    <a:pt x="1241933" y="5842"/>
                  </a:lnTo>
                  <a:close/>
                </a:path>
                <a:path w="1488439" h="248285">
                  <a:moveTo>
                    <a:pt x="1247140" y="219837"/>
                  </a:moveTo>
                  <a:lnTo>
                    <a:pt x="1111377" y="219837"/>
                  </a:lnTo>
                  <a:lnTo>
                    <a:pt x="1111377" y="158242"/>
                  </a:lnTo>
                  <a:lnTo>
                    <a:pt x="1086993" y="158242"/>
                  </a:lnTo>
                  <a:lnTo>
                    <a:pt x="1086993" y="233807"/>
                  </a:lnTo>
                  <a:lnTo>
                    <a:pt x="1087882" y="236728"/>
                  </a:lnTo>
                  <a:lnTo>
                    <a:pt x="1089660" y="238633"/>
                  </a:lnTo>
                  <a:lnTo>
                    <a:pt x="1091565" y="240538"/>
                  </a:lnTo>
                  <a:lnTo>
                    <a:pt x="1094486" y="241554"/>
                  </a:lnTo>
                  <a:lnTo>
                    <a:pt x="1247140" y="241554"/>
                  </a:lnTo>
                  <a:lnTo>
                    <a:pt x="1247140" y="219837"/>
                  </a:lnTo>
                  <a:close/>
                </a:path>
                <a:path w="1488439" h="248285">
                  <a:moveTo>
                    <a:pt x="1437767" y="116459"/>
                  </a:moveTo>
                  <a:lnTo>
                    <a:pt x="1402334" y="98679"/>
                  </a:lnTo>
                  <a:lnTo>
                    <a:pt x="1396873" y="93726"/>
                  </a:lnTo>
                  <a:lnTo>
                    <a:pt x="1392555" y="89916"/>
                  </a:lnTo>
                  <a:lnTo>
                    <a:pt x="1378585" y="48895"/>
                  </a:lnTo>
                  <a:lnTo>
                    <a:pt x="1432052" y="48895"/>
                  </a:lnTo>
                  <a:lnTo>
                    <a:pt x="1432052" y="27178"/>
                  </a:lnTo>
                  <a:lnTo>
                    <a:pt x="1378585" y="27178"/>
                  </a:lnTo>
                  <a:lnTo>
                    <a:pt x="1378585" y="0"/>
                  </a:lnTo>
                  <a:lnTo>
                    <a:pt x="1348613" y="0"/>
                  </a:lnTo>
                  <a:lnTo>
                    <a:pt x="1348613" y="7747"/>
                  </a:lnTo>
                  <a:lnTo>
                    <a:pt x="1351026" y="9779"/>
                  </a:lnTo>
                  <a:lnTo>
                    <a:pt x="1352550" y="12573"/>
                  </a:lnTo>
                  <a:lnTo>
                    <a:pt x="1353820" y="19558"/>
                  </a:lnTo>
                  <a:lnTo>
                    <a:pt x="1354074" y="22860"/>
                  </a:lnTo>
                  <a:lnTo>
                    <a:pt x="1354074" y="27178"/>
                  </a:lnTo>
                  <a:lnTo>
                    <a:pt x="1300861" y="27178"/>
                  </a:lnTo>
                  <a:lnTo>
                    <a:pt x="1300861" y="48895"/>
                  </a:lnTo>
                  <a:lnTo>
                    <a:pt x="1354328" y="48895"/>
                  </a:lnTo>
                  <a:lnTo>
                    <a:pt x="1354328" y="64262"/>
                  </a:lnTo>
                  <a:lnTo>
                    <a:pt x="1332611" y="98298"/>
                  </a:lnTo>
                  <a:lnTo>
                    <a:pt x="1300861" y="119811"/>
                  </a:lnTo>
                  <a:lnTo>
                    <a:pt x="1289685" y="125603"/>
                  </a:lnTo>
                  <a:lnTo>
                    <a:pt x="1301750" y="143002"/>
                  </a:lnTo>
                  <a:lnTo>
                    <a:pt x="1339342" y="121920"/>
                  </a:lnTo>
                  <a:lnTo>
                    <a:pt x="1345565" y="117348"/>
                  </a:lnTo>
                  <a:lnTo>
                    <a:pt x="1351280" y="112141"/>
                  </a:lnTo>
                  <a:lnTo>
                    <a:pt x="1361821" y="100838"/>
                  </a:lnTo>
                  <a:lnTo>
                    <a:pt x="1365250" y="95377"/>
                  </a:lnTo>
                  <a:lnTo>
                    <a:pt x="1366774" y="89916"/>
                  </a:lnTo>
                  <a:lnTo>
                    <a:pt x="1367917" y="94488"/>
                  </a:lnTo>
                  <a:lnTo>
                    <a:pt x="1397762" y="121031"/>
                  </a:lnTo>
                  <a:lnTo>
                    <a:pt x="1409827" y="127127"/>
                  </a:lnTo>
                  <a:lnTo>
                    <a:pt x="1415923" y="130048"/>
                  </a:lnTo>
                  <a:lnTo>
                    <a:pt x="1422400" y="132334"/>
                  </a:lnTo>
                  <a:lnTo>
                    <a:pt x="1429258" y="134112"/>
                  </a:lnTo>
                  <a:lnTo>
                    <a:pt x="1437767" y="116459"/>
                  </a:lnTo>
                  <a:close/>
                </a:path>
                <a:path w="1488439" h="248285">
                  <a:moveTo>
                    <a:pt x="1488186" y="5842"/>
                  </a:moveTo>
                  <a:lnTo>
                    <a:pt x="1458468" y="5842"/>
                  </a:lnTo>
                  <a:lnTo>
                    <a:pt x="1458468" y="13589"/>
                  </a:lnTo>
                  <a:lnTo>
                    <a:pt x="1460881" y="15621"/>
                  </a:lnTo>
                  <a:lnTo>
                    <a:pt x="1462405" y="18415"/>
                  </a:lnTo>
                  <a:lnTo>
                    <a:pt x="1463675" y="25273"/>
                  </a:lnTo>
                  <a:lnTo>
                    <a:pt x="1463814" y="27178"/>
                  </a:lnTo>
                  <a:lnTo>
                    <a:pt x="1463929" y="67183"/>
                  </a:lnTo>
                  <a:lnTo>
                    <a:pt x="1418209" y="67183"/>
                  </a:lnTo>
                  <a:lnTo>
                    <a:pt x="1418209" y="88773"/>
                  </a:lnTo>
                  <a:lnTo>
                    <a:pt x="1463929" y="88773"/>
                  </a:lnTo>
                  <a:lnTo>
                    <a:pt x="1463929" y="147320"/>
                  </a:lnTo>
                  <a:lnTo>
                    <a:pt x="1488186" y="147320"/>
                  </a:lnTo>
                  <a:lnTo>
                    <a:pt x="1488186" y="5842"/>
                  </a:lnTo>
                  <a:close/>
                </a:path>
                <a:path w="1488439" h="248285">
                  <a:moveTo>
                    <a:pt x="1488440" y="204978"/>
                  </a:moveTo>
                  <a:lnTo>
                    <a:pt x="1488401" y="190246"/>
                  </a:lnTo>
                  <a:lnTo>
                    <a:pt x="1486916" y="183642"/>
                  </a:lnTo>
                  <a:lnTo>
                    <a:pt x="1480566" y="171196"/>
                  </a:lnTo>
                  <a:lnTo>
                    <a:pt x="1478673" y="169164"/>
                  </a:lnTo>
                  <a:lnTo>
                    <a:pt x="1475740" y="165989"/>
                  </a:lnTo>
                  <a:lnTo>
                    <a:pt x="1469263" y="161417"/>
                  </a:lnTo>
                  <a:lnTo>
                    <a:pt x="1464183" y="158343"/>
                  </a:lnTo>
                  <a:lnTo>
                    <a:pt x="1464183" y="192532"/>
                  </a:lnTo>
                  <a:lnTo>
                    <a:pt x="1464183" y="197358"/>
                  </a:lnTo>
                  <a:lnTo>
                    <a:pt x="1433093" y="224485"/>
                  </a:lnTo>
                  <a:lnTo>
                    <a:pt x="1410589" y="226187"/>
                  </a:lnTo>
                  <a:lnTo>
                    <a:pt x="1398549" y="225767"/>
                  </a:lnTo>
                  <a:lnTo>
                    <a:pt x="1360398" y="210400"/>
                  </a:lnTo>
                  <a:lnTo>
                    <a:pt x="1356868" y="197358"/>
                  </a:lnTo>
                  <a:lnTo>
                    <a:pt x="1357744" y="190677"/>
                  </a:lnTo>
                  <a:lnTo>
                    <a:pt x="1398612" y="169621"/>
                  </a:lnTo>
                  <a:lnTo>
                    <a:pt x="1410589" y="169164"/>
                  </a:lnTo>
                  <a:lnTo>
                    <a:pt x="1418844" y="169164"/>
                  </a:lnTo>
                  <a:lnTo>
                    <a:pt x="1458214" y="181356"/>
                  </a:lnTo>
                  <a:lnTo>
                    <a:pt x="1464183" y="192532"/>
                  </a:lnTo>
                  <a:lnTo>
                    <a:pt x="1464183" y="158343"/>
                  </a:lnTo>
                  <a:lnTo>
                    <a:pt x="1420152" y="147815"/>
                  </a:lnTo>
                  <a:lnTo>
                    <a:pt x="1410589" y="147574"/>
                  </a:lnTo>
                  <a:lnTo>
                    <a:pt x="1400987" y="147815"/>
                  </a:lnTo>
                  <a:lnTo>
                    <a:pt x="1362722" y="155511"/>
                  </a:lnTo>
                  <a:lnTo>
                    <a:pt x="1337310" y="177419"/>
                  </a:lnTo>
                  <a:lnTo>
                    <a:pt x="1334135" y="183515"/>
                  </a:lnTo>
                  <a:lnTo>
                    <a:pt x="1332611" y="190246"/>
                  </a:lnTo>
                  <a:lnTo>
                    <a:pt x="1332611" y="204978"/>
                  </a:lnTo>
                  <a:lnTo>
                    <a:pt x="1334135" y="211836"/>
                  </a:lnTo>
                  <a:lnTo>
                    <a:pt x="1337437" y="218059"/>
                  </a:lnTo>
                  <a:lnTo>
                    <a:pt x="1340612" y="224282"/>
                  </a:lnTo>
                  <a:lnTo>
                    <a:pt x="1376045" y="244348"/>
                  </a:lnTo>
                  <a:lnTo>
                    <a:pt x="1410589" y="247904"/>
                  </a:lnTo>
                  <a:lnTo>
                    <a:pt x="1420177" y="247675"/>
                  </a:lnTo>
                  <a:lnTo>
                    <a:pt x="1458252" y="239966"/>
                  </a:lnTo>
                  <a:lnTo>
                    <a:pt x="1478711" y="226187"/>
                  </a:lnTo>
                  <a:lnTo>
                    <a:pt x="1480439" y="224282"/>
                  </a:lnTo>
                  <a:lnTo>
                    <a:pt x="1483741" y="218059"/>
                  </a:lnTo>
                  <a:lnTo>
                    <a:pt x="1486916" y="211836"/>
                  </a:lnTo>
                  <a:lnTo>
                    <a:pt x="1488440" y="2049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125726" y="2304415"/>
            <a:ext cx="33597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9430">
              <a:lnSpc>
                <a:spcPct val="100000"/>
              </a:lnSpc>
              <a:spcBef>
                <a:spcPts val="105"/>
              </a:spcBef>
            </a:pPr>
            <a:r>
              <a:rPr sz="2000" spc="-90" dirty="0">
                <a:latin typeface="바탕"/>
                <a:cs typeface="바탕"/>
              </a:rPr>
              <a:t>학</a:t>
            </a:r>
            <a:r>
              <a:rPr sz="2000" spc="-100" dirty="0">
                <a:latin typeface="바탕"/>
                <a:cs typeface="바탕"/>
              </a:rPr>
              <a:t>생증</a:t>
            </a:r>
            <a:r>
              <a:rPr sz="2000" spc="-130" dirty="0">
                <a:latin typeface="바탕"/>
                <a:cs typeface="바탕"/>
              </a:rPr>
              <a:t> </a:t>
            </a:r>
            <a:r>
              <a:rPr sz="2000" spc="-90" dirty="0">
                <a:latin typeface="바탕"/>
                <a:cs typeface="바탕"/>
              </a:rPr>
              <a:t>체</a:t>
            </a:r>
            <a:r>
              <a:rPr sz="2000" spc="-100" dirty="0">
                <a:latin typeface="바탕"/>
                <a:cs typeface="바탕"/>
              </a:rPr>
              <a:t>크</a:t>
            </a:r>
            <a:r>
              <a:rPr sz="2000" spc="-95" dirty="0">
                <a:latin typeface="바탕"/>
                <a:cs typeface="바탕"/>
              </a:rPr>
              <a:t>카</a:t>
            </a:r>
            <a:r>
              <a:rPr sz="2000" spc="-100" dirty="0">
                <a:latin typeface="바탕"/>
                <a:cs typeface="바탕"/>
              </a:rPr>
              <a:t>드</a:t>
            </a:r>
            <a:r>
              <a:rPr sz="2000" spc="-145" dirty="0">
                <a:latin typeface="바탕"/>
                <a:cs typeface="바탕"/>
              </a:rPr>
              <a:t> </a:t>
            </a:r>
            <a:r>
              <a:rPr sz="2000" spc="-85" dirty="0">
                <a:latin typeface="바탕"/>
                <a:cs typeface="바탕"/>
              </a:rPr>
              <a:t>신청</a:t>
            </a:r>
            <a:endParaRPr sz="2000">
              <a:latin typeface="바탕"/>
              <a:cs typeface="바탕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897379" y="2164334"/>
            <a:ext cx="3613150" cy="4071620"/>
            <a:chOff x="1897379" y="2164334"/>
            <a:chExt cx="3613150" cy="4071620"/>
          </a:xfrm>
        </p:grpSpPr>
        <p:sp>
          <p:nvSpPr>
            <p:cNvPr id="18" name="object 18"/>
            <p:cNvSpPr/>
            <p:nvPr/>
          </p:nvSpPr>
          <p:spPr>
            <a:xfrm>
              <a:off x="2113025" y="2177034"/>
              <a:ext cx="3385185" cy="4046220"/>
            </a:xfrm>
            <a:custGeom>
              <a:avLst/>
              <a:gdLst/>
              <a:ahLst/>
              <a:cxnLst/>
              <a:rect l="l" t="t" r="r" b="b"/>
              <a:pathLst>
                <a:path w="3385185" h="4046220">
                  <a:moveTo>
                    <a:pt x="0" y="4046220"/>
                  </a:moveTo>
                  <a:lnTo>
                    <a:pt x="3384804" y="4046220"/>
                  </a:lnTo>
                  <a:lnTo>
                    <a:pt x="3384804" y="0"/>
                  </a:lnTo>
                  <a:lnTo>
                    <a:pt x="0" y="0"/>
                  </a:lnTo>
                  <a:lnTo>
                    <a:pt x="0" y="4046220"/>
                  </a:lnTo>
                  <a:close/>
                </a:path>
              </a:pathLst>
            </a:custGeom>
            <a:ln w="254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38931" y="3317269"/>
              <a:ext cx="2004484" cy="200313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97379" y="4956048"/>
              <a:ext cx="928116" cy="1213103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80117" y="1103265"/>
            <a:ext cx="485491" cy="585142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3023616" y="6925056"/>
            <a:ext cx="7396480" cy="401320"/>
          </a:xfrm>
          <a:custGeom>
            <a:avLst/>
            <a:gdLst/>
            <a:ahLst/>
            <a:cxnLst/>
            <a:rect l="l" t="t" r="r" b="b"/>
            <a:pathLst>
              <a:path w="7396480" h="401320">
                <a:moveTo>
                  <a:pt x="7301357" y="0"/>
                </a:moveTo>
                <a:lnTo>
                  <a:pt x="94614" y="0"/>
                </a:lnTo>
                <a:lnTo>
                  <a:pt x="57810" y="7438"/>
                </a:lnTo>
                <a:lnTo>
                  <a:pt x="27733" y="27724"/>
                </a:lnTo>
                <a:lnTo>
                  <a:pt x="7443" y="57810"/>
                </a:lnTo>
                <a:lnTo>
                  <a:pt x="0" y="94653"/>
                </a:lnTo>
                <a:lnTo>
                  <a:pt x="0" y="306158"/>
                </a:lnTo>
                <a:lnTo>
                  <a:pt x="7443" y="343001"/>
                </a:lnTo>
                <a:lnTo>
                  <a:pt x="27733" y="373087"/>
                </a:lnTo>
                <a:lnTo>
                  <a:pt x="57810" y="393373"/>
                </a:lnTo>
                <a:lnTo>
                  <a:pt x="94614" y="400811"/>
                </a:lnTo>
                <a:lnTo>
                  <a:pt x="7301357" y="400811"/>
                </a:lnTo>
                <a:lnTo>
                  <a:pt x="7338161" y="393373"/>
                </a:lnTo>
                <a:lnTo>
                  <a:pt x="7368238" y="373087"/>
                </a:lnTo>
                <a:lnTo>
                  <a:pt x="7388528" y="343001"/>
                </a:lnTo>
                <a:lnTo>
                  <a:pt x="7395972" y="306158"/>
                </a:lnTo>
                <a:lnTo>
                  <a:pt x="7395972" y="94653"/>
                </a:lnTo>
                <a:lnTo>
                  <a:pt x="7388528" y="57810"/>
                </a:lnTo>
                <a:lnTo>
                  <a:pt x="7368238" y="27724"/>
                </a:lnTo>
                <a:lnTo>
                  <a:pt x="7338161" y="7438"/>
                </a:lnTo>
                <a:lnTo>
                  <a:pt x="7301357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130676" y="7050735"/>
            <a:ext cx="71494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0" spc="80" dirty="0">
                <a:latin typeface="맑은 고딕 Semilight"/>
                <a:cs typeface="맑은 고딕 Semilight"/>
              </a:rPr>
              <a:t>URL</a:t>
            </a:r>
            <a:r>
              <a:rPr sz="1100" b="0" spc="-20" dirty="0">
                <a:latin typeface="맑은 고딕 Semilight"/>
                <a:cs typeface="맑은 고딕 Semilight"/>
              </a:rPr>
              <a:t> </a:t>
            </a:r>
            <a:r>
              <a:rPr sz="1100" b="0" spc="35" dirty="0">
                <a:latin typeface="맑은 고딕 Semilight"/>
                <a:cs typeface="맑은 고딕 Semilight"/>
              </a:rPr>
              <a:t>:</a:t>
            </a:r>
            <a:r>
              <a:rPr sz="1100" b="0" spc="-15" dirty="0">
                <a:latin typeface="맑은 고딕 Semilight"/>
                <a:cs typeface="맑은 고딕 Semilight"/>
              </a:rPr>
              <a:t> </a:t>
            </a:r>
            <a:r>
              <a:rPr sz="1100" b="0" dirty="0">
                <a:latin typeface="맑은 고딕 Semilight"/>
                <a:cs typeface="맑은 고딕 Semilight"/>
              </a:rPr>
              <a:t>https:</a:t>
            </a:r>
            <a:r>
              <a:rPr sz="1100" dirty="0">
                <a:latin typeface="맑은 고딕"/>
                <a:cs typeface="맑은 고딕"/>
              </a:rPr>
              <a:t>//nsol.shinhan.com/link.html?pr_id=PR1201S0002F01&amp;PR_ID=PR1201S0002F01&amp;prdtCS20=AMA97N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250" dirty="0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맑은 고딕 Semilight"/>
                <a:cs typeface="맑은 고딕 Semilight"/>
              </a:rPr>
              <a:t>02</a:t>
            </a:r>
            <a:endParaRPr sz="5200">
              <a:latin typeface="맑은 고딕 Semilight"/>
              <a:cs typeface="맑은 고딕 Semiligh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0143" y="982980"/>
            <a:ext cx="988060" cy="106680"/>
          </a:xfrm>
          <a:custGeom>
            <a:avLst/>
            <a:gdLst/>
            <a:ahLst/>
            <a:cxnLst/>
            <a:rect l="l" t="t" r="r" b="b"/>
            <a:pathLst>
              <a:path w="988060" h="106680">
                <a:moveTo>
                  <a:pt x="987552" y="0"/>
                </a:moveTo>
                <a:lnTo>
                  <a:pt x="0" y="0"/>
                </a:lnTo>
                <a:lnTo>
                  <a:pt x="0" y="106679"/>
                </a:lnTo>
                <a:lnTo>
                  <a:pt x="987552" y="106679"/>
                </a:lnTo>
                <a:lnTo>
                  <a:pt x="987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656958" y="1151000"/>
            <a:ext cx="53619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90" dirty="0">
                <a:solidFill>
                  <a:srgbClr val="77923B"/>
                </a:solidFill>
                <a:latin typeface="궁서"/>
                <a:cs typeface="궁서"/>
              </a:rPr>
              <a:t>신</a:t>
            </a:r>
            <a:r>
              <a:rPr sz="1600" spc="-85" dirty="0">
                <a:solidFill>
                  <a:srgbClr val="77923B"/>
                </a:solidFill>
                <a:latin typeface="궁서"/>
                <a:cs typeface="궁서"/>
              </a:rPr>
              <a:t>한</a:t>
            </a:r>
            <a:r>
              <a:rPr sz="1600" spc="-60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600" spc="15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S</a:t>
            </a:r>
            <a:r>
              <a:rPr sz="1600" spc="-40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OL</a:t>
            </a:r>
            <a:r>
              <a:rPr sz="1600" spc="90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 </a:t>
            </a:r>
            <a:r>
              <a:rPr sz="1600" spc="-35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B</a:t>
            </a:r>
            <a:r>
              <a:rPr sz="1600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a</a:t>
            </a:r>
            <a:r>
              <a:rPr sz="1600" spc="-45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n</a:t>
            </a:r>
            <a:r>
              <a:rPr sz="1600" spc="-65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k</a:t>
            </a:r>
            <a:r>
              <a:rPr sz="1600" spc="95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 </a:t>
            </a:r>
            <a:r>
              <a:rPr sz="1600" spc="-85" dirty="0">
                <a:solidFill>
                  <a:srgbClr val="77923B"/>
                </a:solidFill>
                <a:latin typeface="궁서"/>
                <a:cs typeface="궁서"/>
              </a:rPr>
              <a:t>앱</a:t>
            </a:r>
            <a:r>
              <a:rPr sz="1600" spc="-70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600" spc="-90" dirty="0">
                <a:solidFill>
                  <a:srgbClr val="77923B"/>
                </a:solidFill>
                <a:latin typeface="궁서"/>
                <a:cs typeface="궁서"/>
              </a:rPr>
              <a:t>설</a:t>
            </a:r>
            <a:r>
              <a:rPr sz="1600" spc="-85" dirty="0">
                <a:solidFill>
                  <a:srgbClr val="77923B"/>
                </a:solidFill>
                <a:latin typeface="궁서"/>
                <a:cs typeface="궁서"/>
              </a:rPr>
              <a:t>치</a:t>
            </a:r>
            <a:r>
              <a:rPr sz="1600" spc="-60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600" spc="-85" dirty="0">
                <a:solidFill>
                  <a:srgbClr val="77923B"/>
                </a:solidFill>
                <a:latin typeface="궁서"/>
                <a:cs typeface="궁서"/>
              </a:rPr>
              <a:t>및 </a:t>
            </a:r>
            <a:r>
              <a:rPr sz="1600" spc="-90" dirty="0">
                <a:solidFill>
                  <a:srgbClr val="77923B"/>
                </a:solidFill>
                <a:latin typeface="궁서"/>
                <a:cs typeface="궁서"/>
              </a:rPr>
              <a:t>신한은</a:t>
            </a:r>
            <a:r>
              <a:rPr sz="1600" spc="-85" dirty="0">
                <a:solidFill>
                  <a:srgbClr val="77923B"/>
                </a:solidFill>
                <a:latin typeface="궁서"/>
                <a:cs typeface="궁서"/>
              </a:rPr>
              <a:t>행</a:t>
            </a:r>
            <a:r>
              <a:rPr sz="1600" spc="-35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600" spc="-90" dirty="0">
                <a:solidFill>
                  <a:srgbClr val="77923B"/>
                </a:solidFill>
                <a:latin typeface="궁서"/>
                <a:cs typeface="궁서"/>
              </a:rPr>
              <a:t>계좌</a:t>
            </a:r>
            <a:r>
              <a:rPr sz="1600" spc="-85" dirty="0">
                <a:solidFill>
                  <a:srgbClr val="77923B"/>
                </a:solidFill>
                <a:latin typeface="궁서"/>
                <a:cs typeface="궁서"/>
              </a:rPr>
              <a:t>가</a:t>
            </a:r>
            <a:r>
              <a:rPr sz="1600" spc="-50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600" spc="-90" dirty="0">
                <a:solidFill>
                  <a:srgbClr val="77923B"/>
                </a:solidFill>
                <a:latin typeface="궁서"/>
                <a:cs typeface="궁서"/>
              </a:rPr>
              <a:t>기존</a:t>
            </a:r>
            <a:r>
              <a:rPr sz="1600" spc="-85" dirty="0">
                <a:solidFill>
                  <a:srgbClr val="77923B"/>
                </a:solidFill>
                <a:latin typeface="궁서"/>
                <a:cs typeface="궁서"/>
              </a:rPr>
              <a:t>에</a:t>
            </a:r>
            <a:r>
              <a:rPr sz="1600" spc="-60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600" spc="-90" dirty="0">
                <a:solidFill>
                  <a:srgbClr val="77923B"/>
                </a:solidFill>
                <a:latin typeface="궁서"/>
                <a:cs typeface="궁서"/>
              </a:rPr>
              <a:t>없었다면</a:t>
            </a:r>
            <a:r>
              <a:rPr sz="1600" spc="-45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,  </a:t>
            </a:r>
            <a:r>
              <a:rPr sz="1600" spc="-45" dirty="0">
                <a:solidFill>
                  <a:srgbClr val="77923B"/>
                </a:solidFill>
                <a:latin typeface="궁서"/>
                <a:cs typeface="궁서"/>
              </a:rPr>
              <a:t>‘</a:t>
            </a:r>
            <a:r>
              <a:rPr sz="1600" spc="-90" dirty="0">
                <a:solidFill>
                  <a:srgbClr val="77923B"/>
                </a:solidFill>
                <a:latin typeface="궁서"/>
                <a:cs typeface="궁서"/>
              </a:rPr>
              <a:t>학생</a:t>
            </a:r>
            <a:r>
              <a:rPr sz="1600" spc="-85" dirty="0">
                <a:solidFill>
                  <a:srgbClr val="77923B"/>
                </a:solidFill>
                <a:latin typeface="궁서"/>
                <a:cs typeface="궁서"/>
              </a:rPr>
              <a:t>증</a:t>
            </a:r>
            <a:r>
              <a:rPr sz="1600" spc="-45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600" spc="-90" dirty="0">
                <a:solidFill>
                  <a:srgbClr val="77923B"/>
                </a:solidFill>
                <a:latin typeface="궁서"/>
                <a:cs typeface="궁서"/>
              </a:rPr>
              <a:t>체크카드</a:t>
            </a:r>
            <a:r>
              <a:rPr sz="1600" spc="-40" dirty="0">
                <a:solidFill>
                  <a:srgbClr val="77923B"/>
                </a:solidFill>
                <a:latin typeface="궁서"/>
                <a:cs typeface="궁서"/>
              </a:rPr>
              <a:t>’</a:t>
            </a:r>
            <a:r>
              <a:rPr sz="1600" spc="-20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600" spc="-90" dirty="0">
                <a:solidFill>
                  <a:srgbClr val="77923B"/>
                </a:solidFill>
                <a:latin typeface="궁서"/>
                <a:cs typeface="궁서"/>
              </a:rPr>
              <a:t>선</a:t>
            </a:r>
            <a:r>
              <a:rPr sz="1600" spc="-85" dirty="0">
                <a:solidFill>
                  <a:srgbClr val="77923B"/>
                </a:solidFill>
                <a:latin typeface="궁서"/>
                <a:cs typeface="궁서"/>
              </a:rPr>
              <a:t>택</a:t>
            </a:r>
            <a:r>
              <a:rPr sz="1600" spc="-60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600" spc="-85" dirty="0">
                <a:solidFill>
                  <a:srgbClr val="77923B"/>
                </a:solidFill>
                <a:latin typeface="궁서"/>
                <a:cs typeface="궁서"/>
              </a:rPr>
              <a:t>후 </a:t>
            </a:r>
            <a:r>
              <a:rPr sz="1600" b="1" spc="-20" dirty="0">
                <a:solidFill>
                  <a:srgbClr val="77923B"/>
                </a:solidFill>
                <a:latin typeface="창원단감아삭 Bold"/>
                <a:cs typeface="창원단감아삭 Bold"/>
              </a:rPr>
              <a:t>[</a:t>
            </a:r>
            <a:r>
              <a:rPr sz="1600" b="1" spc="-5" dirty="0">
                <a:solidFill>
                  <a:srgbClr val="77923B"/>
                </a:solidFill>
                <a:latin typeface="맑은 고딕"/>
                <a:cs typeface="맑은 고딕"/>
              </a:rPr>
              <a:t>계좌</a:t>
            </a:r>
            <a:r>
              <a:rPr sz="1600" b="1" spc="-175" dirty="0">
                <a:solidFill>
                  <a:srgbClr val="77923B"/>
                </a:solidFill>
                <a:latin typeface="창원단감아삭 Bold"/>
                <a:cs typeface="창원단감아삭 Bold"/>
              </a:rPr>
              <a:t>+</a:t>
            </a:r>
            <a:r>
              <a:rPr sz="1600" b="1" spc="-5" dirty="0">
                <a:solidFill>
                  <a:srgbClr val="77923B"/>
                </a:solidFill>
                <a:latin typeface="맑은 고딕"/>
                <a:cs typeface="맑은 고딕"/>
              </a:rPr>
              <a:t>카드</a:t>
            </a:r>
            <a:r>
              <a:rPr sz="1600" b="1" spc="-60" dirty="0">
                <a:solidFill>
                  <a:srgbClr val="77923B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77923B"/>
                </a:solidFill>
                <a:latin typeface="맑은 고딕"/>
                <a:cs typeface="맑은 고딕"/>
              </a:rPr>
              <a:t>신청</a:t>
            </a:r>
            <a:r>
              <a:rPr sz="1600" b="1" spc="-20" dirty="0">
                <a:solidFill>
                  <a:srgbClr val="77923B"/>
                </a:solidFill>
                <a:latin typeface="창원단감아삭 Bold"/>
                <a:cs typeface="창원단감아삭 Bold"/>
              </a:rPr>
              <a:t>]</a:t>
            </a:r>
            <a:r>
              <a:rPr sz="1600" b="1" dirty="0">
                <a:solidFill>
                  <a:srgbClr val="77923B"/>
                </a:solidFill>
                <a:latin typeface="창원단감아삭 Bold"/>
                <a:cs typeface="창원단감아삭 Bold"/>
              </a:rPr>
              <a:t> </a:t>
            </a:r>
            <a:r>
              <a:rPr sz="1600" b="1" spc="-5" dirty="0">
                <a:solidFill>
                  <a:srgbClr val="77923B"/>
                </a:solidFill>
                <a:latin typeface="맑은 고딕"/>
                <a:cs typeface="맑은 고딕"/>
              </a:rPr>
              <a:t>클릭</a:t>
            </a:r>
            <a:r>
              <a:rPr sz="1600" b="1" spc="-85" dirty="0">
                <a:solidFill>
                  <a:srgbClr val="77923B"/>
                </a:solidFill>
                <a:latin typeface="창원단감아삭 Bold"/>
                <a:cs typeface="창원단감아삭 Bold"/>
              </a:rPr>
              <a:t>!</a:t>
            </a:r>
            <a:endParaRPr sz="1600">
              <a:latin typeface="창원단감아삭 Bold"/>
              <a:cs typeface="창원단감아삭 Bold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731002" y="4251198"/>
            <a:ext cx="126364" cy="252729"/>
          </a:xfrm>
          <a:custGeom>
            <a:avLst/>
            <a:gdLst/>
            <a:ahLst/>
            <a:cxnLst/>
            <a:rect l="l" t="t" r="r" b="b"/>
            <a:pathLst>
              <a:path w="126364" h="252729">
                <a:moveTo>
                  <a:pt x="0" y="0"/>
                </a:moveTo>
                <a:lnTo>
                  <a:pt x="126111" y="126364"/>
                </a:lnTo>
                <a:lnTo>
                  <a:pt x="0" y="252729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250" dirty="0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맑은 고딕 Semilight"/>
                <a:cs typeface="맑은 고딕 Semilight"/>
              </a:rPr>
              <a:t>02</a:t>
            </a:r>
            <a:endParaRPr sz="5200">
              <a:latin typeface="맑은 고딕 Semilight"/>
              <a:cs typeface="맑은 고딕 Semi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9617" y="6604507"/>
            <a:ext cx="2346960" cy="53784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91465">
              <a:lnSpc>
                <a:spcPct val="100000"/>
              </a:lnSpc>
              <a:spcBef>
                <a:spcPts val="795"/>
              </a:spcBef>
            </a:pPr>
            <a:r>
              <a:rPr sz="1100" spc="-55" dirty="0">
                <a:solidFill>
                  <a:srgbClr val="77923B"/>
                </a:solidFill>
                <a:latin typeface="궁서"/>
                <a:cs typeface="궁서"/>
              </a:rPr>
              <a:t>메인화면</a:t>
            </a:r>
            <a:r>
              <a:rPr sz="1100" spc="15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100" spc="-55" dirty="0">
                <a:solidFill>
                  <a:srgbClr val="77923B"/>
                </a:solidFill>
                <a:latin typeface="궁서"/>
                <a:cs typeface="궁서"/>
              </a:rPr>
              <a:t>하단</a:t>
            </a:r>
            <a:r>
              <a:rPr sz="1100" spc="15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100" spc="-20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[</a:t>
            </a:r>
            <a:r>
              <a:rPr sz="1100" spc="-20" dirty="0">
                <a:solidFill>
                  <a:srgbClr val="77923B"/>
                </a:solidFill>
                <a:latin typeface="궁서"/>
                <a:cs typeface="궁서"/>
              </a:rPr>
              <a:t>상품</a:t>
            </a:r>
            <a:r>
              <a:rPr sz="1100" spc="-20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]</a:t>
            </a:r>
            <a:r>
              <a:rPr sz="1100" spc="135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 </a:t>
            </a:r>
            <a:r>
              <a:rPr sz="1100" spc="-65" dirty="0">
                <a:solidFill>
                  <a:srgbClr val="77923B"/>
                </a:solidFill>
                <a:latin typeface="궁서"/>
                <a:cs typeface="궁서"/>
              </a:rPr>
              <a:t>선택하고</a:t>
            </a:r>
            <a:r>
              <a:rPr sz="1100" spc="-65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,</a:t>
            </a:r>
            <a:endParaRPr sz="1100">
              <a:latin typeface="한컴 울주 천전리 각석체"/>
              <a:cs typeface="한컴 울주 천전리 각석체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spc="-90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-</a:t>
            </a:r>
            <a:r>
              <a:rPr sz="1100" spc="-120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 </a:t>
            </a:r>
            <a:r>
              <a:rPr sz="1100" spc="15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&gt;</a:t>
            </a:r>
            <a:r>
              <a:rPr sz="1100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 </a:t>
            </a:r>
            <a:r>
              <a:rPr sz="1100" spc="-90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 </a:t>
            </a:r>
            <a:r>
              <a:rPr sz="1100" spc="-60" dirty="0">
                <a:solidFill>
                  <a:srgbClr val="77923B"/>
                </a:solidFill>
                <a:latin typeface="궁서"/>
                <a:cs typeface="궁서"/>
              </a:rPr>
              <a:t>상</a:t>
            </a:r>
            <a:r>
              <a:rPr sz="1100" spc="-55" dirty="0">
                <a:solidFill>
                  <a:srgbClr val="77923B"/>
                </a:solidFill>
                <a:latin typeface="궁서"/>
                <a:cs typeface="궁서"/>
              </a:rPr>
              <a:t>품</a:t>
            </a:r>
            <a:r>
              <a:rPr sz="1100" spc="25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100" spc="-60" dirty="0">
                <a:solidFill>
                  <a:srgbClr val="77923B"/>
                </a:solidFill>
                <a:latin typeface="궁서"/>
                <a:cs typeface="궁서"/>
              </a:rPr>
              <a:t>페이지에</a:t>
            </a:r>
            <a:r>
              <a:rPr sz="1100" spc="-55" dirty="0">
                <a:solidFill>
                  <a:srgbClr val="77923B"/>
                </a:solidFill>
                <a:latin typeface="궁서"/>
                <a:cs typeface="궁서"/>
              </a:rPr>
              <a:t>서</a:t>
            </a:r>
            <a:r>
              <a:rPr sz="1100" spc="35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100" spc="15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[</a:t>
            </a:r>
            <a:r>
              <a:rPr sz="1100" spc="-60" dirty="0">
                <a:solidFill>
                  <a:srgbClr val="77923B"/>
                </a:solidFill>
                <a:latin typeface="궁서"/>
                <a:cs typeface="궁서"/>
              </a:rPr>
              <a:t>카드</a:t>
            </a:r>
            <a:r>
              <a:rPr sz="1100" spc="25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]</a:t>
            </a:r>
            <a:r>
              <a:rPr sz="1100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 </a:t>
            </a:r>
            <a:r>
              <a:rPr sz="1100" spc="-85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 </a:t>
            </a:r>
            <a:r>
              <a:rPr sz="1100" spc="-75" dirty="0">
                <a:solidFill>
                  <a:srgbClr val="77923B"/>
                </a:solidFill>
                <a:latin typeface="궁서"/>
                <a:cs typeface="궁서"/>
              </a:rPr>
              <a:t>선택하세요</a:t>
            </a:r>
            <a:endParaRPr sz="1100">
              <a:latin typeface="궁서"/>
              <a:cs typeface="궁서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1665" y="6532270"/>
            <a:ext cx="13138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5" dirty="0">
                <a:solidFill>
                  <a:srgbClr val="77923B"/>
                </a:solidFill>
                <a:latin typeface="궁서"/>
                <a:cs typeface="궁서"/>
              </a:rPr>
              <a:t>체크카드</a:t>
            </a:r>
            <a:r>
              <a:rPr sz="1100" spc="-35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100" spc="-50" dirty="0">
                <a:solidFill>
                  <a:srgbClr val="77923B"/>
                </a:solidFill>
                <a:latin typeface="궁서"/>
                <a:cs typeface="궁서"/>
              </a:rPr>
              <a:t>선택하세요</a:t>
            </a:r>
            <a:r>
              <a:rPr sz="1100" spc="-50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!</a:t>
            </a:r>
            <a:endParaRPr sz="1100">
              <a:latin typeface="한컴 울주 천전리 각석체"/>
              <a:cs typeface="한컴 울주 천전리 각석체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8828" y="6817156"/>
            <a:ext cx="85344" cy="1402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5154" y="6817156"/>
            <a:ext cx="85344" cy="14020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408801" y="6442354"/>
            <a:ext cx="1853564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1125">
              <a:lnSpc>
                <a:spcPct val="150000"/>
              </a:lnSpc>
              <a:spcBef>
                <a:spcPts val="100"/>
              </a:spcBef>
            </a:pPr>
            <a:r>
              <a:rPr sz="1100" b="1" dirty="0">
                <a:solidFill>
                  <a:srgbClr val="77923B"/>
                </a:solidFill>
                <a:latin typeface="맑은 고딕"/>
                <a:cs typeface="맑은 고딕"/>
              </a:rPr>
              <a:t>체크카드 리스트 </a:t>
            </a:r>
            <a:r>
              <a:rPr sz="1100" b="1" spc="-25" dirty="0">
                <a:solidFill>
                  <a:srgbClr val="77923B"/>
                </a:solidFill>
                <a:latin typeface="맑은 고딕"/>
                <a:cs typeface="맑은 고딕"/>
              </a:rPr>
              <a:t>하단에 </a:t>
            </a:r>
            <a:r>
              <a:rPr sz="1100" b="1" spc="-20" dirty="0">
                <a:solidFill>
                  <a:srgbClr val="77923B"/>
                </a:solidFill>
                <a:latin typeface="맑은 고딕"/>
                <a:cs typeface="맑은 고딕"/>
              </a:rPr>
              <a:t> </a:t>
            </a:r>
            <a:r>
              <a:rPr sz="1100" b="1" dirty="0">
                <a:solidFill>
                  <a:srgbClr val="77923B"/>
                </a:solidFill>
                <a:latin typeface="맑은 고딕"/>
                <a:cs typeface="맑은 고딕"/>
              </a:rPr>
              <a:t>학생증 체크카드</a:t>
            </a:r>
            <a:r>
              <a:rPr sz="1100" b="1" spc="375" dirty="0">
                <a:solidFill>
                  <a:srgbClr val="77923B"/>
                </a:solidFill>
                <a:latin typeface="맑은 고딕"/>
                <a:cs typeface="맑은 고딕"/>
              </a:rPr>
              <a:t> </a:t>
            </a:r>
            <a:r>
              <a:rPr sz="1100" b="1" spc="-15" dirty="0">
                <a:solidFill>
                  <a:srgbClr val="77923B"/>
                </a:solidFill>
                <a:latin typeface="맑은 고딕"/>
                <a:cs typeface="맑은 고딕"/>
              </a:rPr>
              <a:t>선택하세요</a:t>
            </a:r>
            <a:endParaRPr sz="1100">
              <a:latin typeface="맑은 고딕"/>
              <a:cs typeface="맑은 고딕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9204" y="7068311"/>
            <a:ext cx="79248" cy="14051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731377" y="6445707"/>
            <a:ext cx="4025265" cy="53848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100" spc="-55" dirty="0">
                <a:solidFill>
                  <a:srgbClr val="77923B"/>
                </a:solidFill>
                <a:latin typeface="궁서"/>
                <a:cs typeface="궁서"/>
              </a:rPr>
              <a:t>①</a:t>
            </a:r>
            <a:r>
              <a:rPr sz="1100" spc="10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100" spc="-55" dirty="0">
                <a:solidFill>
                  <a:srgbClr val="77923B"/>
                </a:solidFill>
                <a:latin typeface="궁서"/>
                <a:cs typeface="궁서"/>
              </a:rPr>
              <a:t>신한은행</a:t>
            </a:r>
            <a:r>
              <a:rPr sz="1100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100" spc="-55" dirty="0">
                <a:solidFill>
                  <a:srgbClr val="77923B"/>
                </a:solidFill>
                <a:latin typeface="궁서"/>
                <a:cs typeface="궁서"/>
              </a:rPr>
              <a:t>계좌가</a:t>
            </a:r>
            <a:r>
              <a:rPr sz="1100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100" spc="-55" dirty="0">
                <a:solidFill>
                  <a:srgbClr val="77923B"/>
                </a:solidFill>
                <a:latin typeface="궁서"/>
                <a:cs typeface="궁서"/>
              </a:rPr>
              <a:t>있으신</a:t>
            </a:r>
            <a:r>
              <a:rPr sz="1100" spc="20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100" spc="-55" dirty="0">
                <a:solidFill>
                  <a:srgbClr val="77923B"/>
                </a:solidFill>
                <a:latin typeface="궁서"/>
                <a:cs typeface="궁서"/>
              </a:rPr>
              <a:t>분은</a:t>
            </a:r>
            <a:r>
              <a:rPr sz="1100" spc="-10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100" spc="-45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&lt;</a:t>
            </a:r>
            <a:r>
              <a:rPr sz="1100" spc="-45" dirty="0">
                <a:solidFill>
                  <a:srgbClr val="77923B"/>
                </a:solidFill>
                <a:latin typeface="궁서"/>
                <a:cs typeface="궁서"/>
              </a:rPr>
              <a:t>체크카드</a:t>
            </a:r>
            <a:r>
              <a:rPr sz="1100" spc="10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100" spc="-50" dirty="0">
                <a:solidFill>
                  <a:srgbClr val="77923B"/>
                </a:solidFill>
                <a:latin typeface="궁서"/>
                <a:cs typeface="궁서"/>
              </a:rPr>
              <a:t>신청</a:t>
            </a:r>
            <a:r>
              <a:rPr sz="1100" spc="-50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&gt;</a:t>
            </a:r>
            <a:endParaRPr sz="1100">
              <a:latin typeface="한컴 울주 천전리 각석체"/>
              <a:cs typeface="한컴 울주 천전리 각석체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100" spc="-55" dirty="0">
                <a:solidFill>
                  <a:srgbClr val="77923B"/>
                </a:solidFill>
                <a:latin typeface="궁서"/>
                <a:cs typeface="궁서"/>
              </a:rPr>
              <a:t>②</a:t>
            </a:r>
            <a:r>
              <a:rPr sz="1100" spc="5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100" spc="-55" dirty="0">
                <a:solidFill>
                  <a:srgbClr val="77923B"/>
                </a:solidFill>
                <a:latin typeface="궁서"/>
                <a:cs typeface="궁서"/>
              </a:rPr>
              <a:t>계좌가</a:t>
            </a:r>
            <a:r>
              <a:rPr sz="1100" spc="15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100" spc="-55" dirty="0">
                <a:solidFill>
                  <a:srgbClr val="77923B"/>
                </a:solidFill>
                <a:latin typeface="궁서"/>
                <a:cs typeface="궁서"/>
              </a:rPr>
              <a:t>없으신</a:t>
            </a:r>
            <a:r>
              <a:rPr sz="1100" spc="5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100" spc="-55" dirty="0">
                <a:solidFill>
                  <a:srgbClr val="77923B"/>
                </a:solidFill>
                <a:latin typeface="궁서"/>
                <a:cs typeface="궁서"/>
              </a:rPr>
              <a:t>분은</a:t>
            </a:r>
            <a:r>
              <a:rPr sz="1100" spc="20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100" spc="-35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&lt;</a:t>
            </a:r>
            <a:r>
              <a:rPr sz="1100" spc="-35" dirty="0">
                <a:solidFill>
                  <a:srgbClr val="77923B"/>
                </a:solidFill>
                <a:latin typeface="궁서"/>
                <a:cs typeface="궁서"/>
              </a:rPr>
              <a:t>통장</a:t>
            </a:r>
            <a:r>
              <a:rPr sz="1100" spc="-35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,</a:t>
            </a:r>
            <a:r>
              <a:rPr sz="1100" spc="140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 </a:t>
            </a:r>
            <a:r>
              <a:rPr sz="1100" spc="-55" dirty="0">
                <a:solidFill>
                  <a:srgbClr val="77923B"/>
                </a:solidFill>
                <a:latin typeface="궁서"/>
                <a:cs typeface="궁서"/>
              </a:rPr>
              <a:t>카드</a:t>
            </a:r>
            <a:r>
              <a:rPr sz="1100" spc="10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100" spc="-55" dirty="0">
                <a:solidFill>
                  <a:srgbClr val="77923B"/>
                </a:solidFill>
                <a:latin typeface="궁서"/>
                <a:cs typeface="궁서"/>
              </a:rPr>
              <a:t>동시</a:t>
            </a:r>
            <a:r>
              <a:rPr sz="1100" spc="15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100" spc="-35" dirty="0">
                <a:solidFill>
                  <a:srgbClr val="77923B"/>
                </a:solidFill>
                <a:latin typeface="궁서"/>
                <a:cs typeface="궁서"/>
              </a:rPr>
              <a:t>개설</a:t>
            </a:r>
            <a:r>
              <a:rPr sz="1100" spc="-35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&gt;</a:t>
            </a:r>
            <a:r>
              <a:rPr sz="1100" spc="125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 </a:t>
            </a:r>
            <a:r>
              <a:rPr sz="1100" spc="-55" dirty="0">
                <a:solidFill>
                  <a:srgbClr val="77923B"/>
                </a:solidFill>
                <a:latin typeface="궁서"/>
                <a:cs typeface="궁서"/>
              </a:rPr>
              <a:t>항목을</a:t>
            </a:r>
            <a:r>
              <a:rPr sz="1100" spc="5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100" spc="-50" dirty="0">
                <a:solidFill>
                  <a:srgbClr val="77923B"/>
                </a:solidFill>
                <a:latin typeface="궁서"/>
                <a:cs typeface="궁서"/>
              </a:rPr>
              <a:t>눌러주세요</a:t>
            </a:r>
            <a:r>
              <a:rPr sz="1100" spc="-50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!</a:t>
            </a:r>
            <a:endParaRPr sz="1100">
              <a:latin typeface="한컴 울주 천전리 각석체"/>
              <a:cs typeface="한컴 울주 천전리 각석체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69263" y="173251"/>
            <a:ext cx="3768725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960"/>
              </a:spcBef>
            </a:pPr>
            <a:r>
              <a:rPr sz="1700" spc="-120" dirty="0">
                <a:solidFill>
                  <a:srgbClr val="77923B"/>
                </a:solidFill>
                <a:latin typeface="궁서"/>
                <a:cs typeface="궁서"/>
              </a:rPr>
              <a:t>계</a:t>
            </a:r>
            <a:r>
              <a:rPr sz="1700" spc="-135" dirty="0">
                <a:solidFill>
                  <a:srgbClr val="77923B"/>
                </a:solidFill>
                <a:latin typeface="궁서"/>
                <a:cs typeface="궁서"/>
              </a:rPr>
              <a:t>좌</a:t>
            </a:r>
            <a:r>
              <a:rPr sz="1700" spc="-85" dirty="0">
                <a:solidFill>
                  <a:srgbClr val="77923B"/>
                </a:solidFill>
                <a:latin typeface="궁서"/>
                <a:cs typeface="궁서"/>
              </a:rPr>
              <a:t>와</a:t>
            </a:r>
            <a:r>
              <a:rPr sz="1700" spc="-235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700" spc="-120" dirty="0">
                <a:solidFill>
                  <a:srgbClr val="77923B"/>
                </a:solidFill>
                <a:latin typeface="궁서"/>
                <a:cs typeface="궁서"/>
              </a:rPr>
              <a:t>학</a:t>
            </a:r>
            <a:r>
              <a:rPr sz="1700" spc="-135" dirty="0">
                <a:solidFill>
                  <a:srgbClr val="77923B"/>
                </a:solidFill>
                <a:latin typeface="궁서"/>
                <a:cs typeface="궁서"/>
              </a:rPr>
              <a:t>생증</a:t>
            </a:r>
            <a:r>
              <a:rPr sz="1700" spc="-85" dirty="0">
                <a:solidFill>
                  <a:srgbClr val="77923B"/>
                </a:solidFill>
                <a:latin typeface="궁서"/>
                <a:cs typeface="궁서"/>
              </a:rPr>
              <a:t>을</a:t>
            </a:r>
            <a:r>
              <a:rPr sz="1700" spc="-245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700" spc="-120" dirty="0">
                <a:solidFill>
                  <a:srgbClr val="77923B"/>
                </a:solidFill>
                <a:latin typeface="궁서"/>
                <a:cs typeface="궁서"/>
              </a:rPr>
              <a:t>동</a:t>
            </a:r>
            <a:r>
              <a:rPr sz="1700" spc="-135" dirty="0">
                <a:solidFill>
                  <a:srgbClr val="77923B"/>
                </a:solidFill>
                <a:latin typeface="궁서"/>
                <a:cs typeface="궁서"/>
              </a:rPr>
              <a:t>시에</a:t>
            </a:r>
            <a:r>
              <a:rPr sz="1700" spc="100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!</a:t>
            </a:r>
            <a:endParaRPr sz="1700">
              <a:latin typeface="한컴 울주 천전리 각석체"/>
              <a:cs typeface="한컴 울주 천전리 각석체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800" spc="-145" dirty="0">
                <a:solidFill>
                  <a:srgbClr val="77923B"/>
                </a:solidFill>
                <a:latin typeface="궁서"/>
                <a:cs typeface="궁서"/>
              </a:rPr>
              <a:t>은</a:t>
            </a:r>
            <a:r>
              <a:rPr sz="1800" spc="-90" dirty="0">
                <a:solidFill>
                  <a:srgbClr val="77923B"/>
                </a:solidFill>
                <a:latin typeface="궁서"/>
                <a:cs typeface="궁서"/>
              </a:rPr>
              <a:t>행</a:t>
            </a:r>
            <a:r>
              <a:rPr sz="1800" spc="-190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77923B"/>
                </a:solidFill>
                <a:latin typeface="궁서"/>
                <a:cs typeface="궁서"/>
              </a:rPr>
              <a:t>계좌</a:t>
            </a:r>
            <a:r>
              <a:rPr sz="1800" spc="-90" dirty="0">
                <a:solidFill>
                  <a:srgbClr val="77923B"/>
                </a:solidFill>
                <a:latin typeface="궁서"/>
                <a:cs typeface="궁서"/>
              </a:rPr>
              <a:t>와</a:t>
            </a:r>
            <a:r>
              <a:rPr sz="1800" spc="-190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77923B"/>
                </a:solidFill>
                <a:latin typeface="궁서"/>
                <a:cs typeface="궁서"/>
              </a:rPr>
              <a:t>학생증</a:t>
            </a:r>
            <a:r>
              <a:rPr sz="1800" spc="-90" dirty="0">
                <a:solidFill>
                  <a:srgbClr val="77923B"/>
                </a:solidFill>
                <a:latin typeface="궁서"/>
                <a:cs typeface="궁서"/>
              </a:rPr>
              <a:t>을</a:t>
            </a:r>
            <a:r>
              <a:rPr sz="1800" spc="-190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77923B"/>
                </a:solidFill>
                <a:latin typeface="궁서"/>
                <a:cs typeface="궁서"/>
              </a:rPr>
              <a:t>간단하고</a:t>
            </a:r>
            <a:r>
              <a:rPr sz="1800" spc="-55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,</a:t>
            </a:r>
            <a:r>
              <a:rPr sz="1800" spc="30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 </a:t>
            </a:r>
            <a:r>
              <a:rPr sz="1800" spc="-145" dirty="0">
                <a:solidFill>
                  <a:srgbClr val="77923B"/>
                </a:solidFill>
                <a:latin typeface="궁서"/>
                <a:cs typeface="궁서"/>
              </a:rPr>
              <a:t>빠르게</a:t>
            </a:r>
            <a:r>
              <a:rPr sz="1800" spc="105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!</a:t>
            </a:r>
            <a:endParaRPr sz="1800">
              <a:latin typeface="한컴 울주 천전리 각석체"/>
              <a:cs typeface="한컴 울주 천전리 각석체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0143" y="982980"/>
            <a:ext cx="988060" cy="106680"/>
          </a:xfrm>
          <a:custGeom>
            <a:avLst/>
            <a:gdLst/>
            <a:ahLst/>
            <a:cxnLst/>
            <a:rect l="l" t="t" r="r" b="b"/>
            <a:pathLst>
              <a:path w="988060" h="106680">
                <a:moveTo>
                  <a:pt x="987552" y="0"/>
                </a:moveTo>
                <a:lnTo>
                  <a:pt x="0" y="0"/>
                </a:lnTo>
                <a:lnTo>
                  <a:pt x="0" y="106679"/>
                </a:lnTo>
                <a:lnTo>
                  <a:pt x="987552" y="106679"/>
                </a:lnTo>
                <a:lnTo>
                  <a:pt x="987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1741150" y="3759961"/>
            <a:ext cx="1219200" cy="1066800"/>
            <a:chOff x="11741150" y="3759961"/>
            <a:chExt cx="1219200" cy="1066800"/>
          </a:xfrm>
        </p:grpSpPr>
        <p:sp>
          <p:nvSpPr>
            <p:cNvPr id="13" name="object 13"/>
            <p:cNvSpPr/>
            <p:nvPr/>
          </p:nvSpPr>
          <p:spPr>
            <a:xfrm>
              <a:off x="11753850" y="3772661"/>
              <a:ext cx="1193800" cy="1041400"/>
            </a:xfrm>
            <a:custGeom>
              <a:avLst/>
              <a:gdLst/>
              <a:ahLst/>
              <a:cxnLst/>
              <a:rect l="l" t="t" r="r" b="b"/>
              <a:pathLst>
                <a:path w="1193800" h="1041400">
                  <a:moveTo>
                    <a:pt x="1019809" y="0"/>
                  </a:moveTo>
                  <a:lnTo>
                    <a:pt x="173481" y="0"/>
                  </a:lnTo>
                  <a:lnTo>
                    <a:pt x="127382" y="6200"/>
                  </a:lnTo>
                  <a:lnTo>
                    <a:pt x="85946" y="23697"/>
                  </a:lnTo>
                  <a:lnTo>
                    <a:pt x="50831" y="50831"/>
                  </a:lnTo>
                  <a:lnTo>
                    <a:pt x="23697" y="85946"/>
                  </a:lnTo>
                  <a:lnTo>
                    <a:pt x="6200" y="127382"/>
                  </a:lnTo>
                  <a:lnTo>
                    <a:pt x="0" y="173481"/>
                  </a:lnTo>
                  <a:lnTo>
                    <a:pt x="0" y="867409"/>
                  </a:lnTo>
                  <a:lnTo>
                    <a:pt x="6200" y="913509"/>
                  </a:lnTo>
                  <a:lnTo>
                    <a:pt x="23697" y="954945"/>
                  </a:lnTo>
                  <a:lnTo>
                    <a:pt x="50831" y="990060"/>
                  </a:lnTo>
                  <a:lnTo>
                    <a:pt x="85946" y="1017194"/>
                  </a:lnTo>
                  <a:lnTo>
                    <a:pt x="127382" y="1034691"/>
                  </a:lnTo>
                  <a:lnTo>
                    <a:pt x="173481" y="1040891"/>
                  </a:lnTo>
                  <a:lnTo>
                    <a:pt x="1019809" y="1040891"/>
                  </a:lnTo>
                  <a:lnTo>
                    <a:pt x="1065909" y="1034691"/>
                  </a:lnTo>
                  <a:lnTo>
                    <a:pt x="1107345" y="1017194"/>
                  </a:lnTo>
                  <a:lnTo>
                    <a:pt x="1142460" y="990060"/>
                  </a:lnTo>
                  <a:lnTo>
                    <a:pt x="1169594" y="954945"/>
                  </a:lnTo>
                  <a:lnTo>
                    <a:pt x="1187091" y="913509"/>
                  </a:lnTo>
                  <a:lnTo>
                    <a:pt x="1193292" y="867409"/>
                  </a:lnTo>
                  <a:lnTo>
                    <a:pt x="1193292" y="173481"/>
                  </a:lnTo>
                  <a:lnTo>
                    <a:pt x="1187091" y="127382"/>
                  </a:lnTo>
                  <a:lnTo>
                    <a:pt x="1169594" y="85946"/>
                  </a:lnTo>
                  <a:lnTo>
                    <a:pt x="1142460" y="50831"/>
                  </a:lnTo>
                  <a:lnTo>
                    <a:pt x="1107345" y="23697"/>
                  </a:lnTo>
                  <a:lnTo>
                    <a:pt x="1065909" y="6200"/>
                  </a:lnTo>
                  <a:lnTo>
                    <a:pt x="1019809" y="0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753850" y="3772661"/>
              <a:ext cx="1193800" cy="1041400"/>
            </a:xfrm>
            <a:custGeom>
              <a:avLst/>
              <a:gdLst/>
              <a:ahLst/>
              <a:cxnLst/>
              <a:rect l="l" t="t" r="r" b="b"/>
              <a:pathLst>
                <a:path w="1193800" h="1041400">
                  <a:moveTo>
                    <a:pt x="0" y="173481"/>
                  </a:moveTo>
                  <a:lnTo>
                    <a:pt x="6200" y="127382"/>
                  </a:lnTo>
                  <a:lnTo>
                    <a:pt x="23697" y="85946"/>
                  </a:lnTo>
                  <a:lnTo>
                    <a:pt x="50831" y="50831"/>
                  </a:lnTo>
                  <a:lnTo>
                    <a:pt x="85946" y="23697"/>
                  </a:lnTo>
                  <a:lnTo>
                    <a:pt x="127382" y="6200"/>
                  </a:lnTo>
                  <a:lnTo>
                    <a:pt x="173481" y="0"/>
                  </a:lnTo>
                  <a:lnTo>
                    <a:pt x="1019809" y="0"/>
                  </a:lnTo>
                  <a:lnTo>
                    <a:pt x="1065909" y="6200"/>
                  </a:lnTo>
                  <a:lnTo>
                    <a:pt x="1107345" y="23697"/>
                  </a:lnTo>
                  <a:lnTo>
                    <a:pt x="1142460" y="50831"/>
                  </a:lnTo>
                  <a:lnTo>
                    <a:pt x="1169594" y="85946"/>
                  </a:lnTo>
                  <a:lnTo>
                    <a:pt x="1187091" y="127382"/>
                  </a:lnTo>
                  <a:lnTo>
                    <a:pt x="1193292" y="173481"/>
                  </a:lnTo>
                  <a:lnTo>
                    <a:pt x="1193292" y="867409"/>
                  </a:lnTo>
                  <a:lnTo>
                    <a:pt x="1187091" y="913509"/>
                  </a:lnTo>
                  <a:lnTo>
                    <a:pt x="1169594" y="954945"/>
                  </a:lnTo>
                  <a:lnTo>
                    <a:pt x="1142460" y="990060"/>
                  </a:lnTo>
                  <a:lnTo>
                    <a:pt x="1107345" y="1017194"/>
                  </a:lnTo>
                  <a:lnTo>
                    <a:pt x="1065909" y="1034691"/>
                  </a:lnTo>
                  <a:lnTo>
                    <a:pt x="1019809" y="1040891"/>
                  </a:lnTo>
                  <a:lnTo>
                    <a:pt x="173481" y="1040891"/>
                  </a:lnTo>
                  <a:lnTo>
                    <a:pt x="127382" y="1034691"/>
                  </a:lnTo>
                  <a:lnTo>
                    <a:pt x="85946" y="1017194"/>
                  </a:lnTo>
                  <a:lnTo>
                    <a:pt x="50831" y="990060"/>
                  </a:lnTo>
                  <a:lnTo>
                    <a:pt x="23697" y="954945"/>
                  </a:lnTo>
                  <a:lnTo>
                    <a:pt x="6200" y="913509"/>
                  </a:lnTo>
                  <a:lnTo>
                    <a:pt x="0" y="867409"/>
                  </a:lnTo>
                  <a:lnTo>
                    <a:pt x="0" y="173481"/>
                  </a:lnTo>
                  <a:close/>
                </a:path>
              </a:pathLst>
            </a:custGeom>
            <a:ln w="25400">
              <a:solidFill>
                <a:srgbClr val="4F6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1976607" y="4054602"/>
            <a:ext cx="7493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105"/>
              </a:spcBef>
            </a:pPr>
            <a:r>
              <a:rPr sz="1400" spc="-75" dirty="0">
                <a:solidFill>
                  <a:srgbClr val="FFFFFF"/>
                </a:solidFill>
                <a:latin typeface="궁서"/>
                <a:cs typeface="궁서"/>
              </a:rPr>
              <a:t>비대면</a:t>
            </a:r>
            <a:endParaRPr sz="1400">
              <a:latin typeface="궁서"/>
              <a:cs typeface="궁서"/>
            </a:endParaRPr>
          </a:p>
          <a:p>
            <a:pPr marL="12700">
              <a:lnSpc>
                <a:spcPct val="100000"/>
              </a:lnSpc>
            </a:pPr>
            <a:r>
              <a:rPr sz="1400" spc="-70" dirty="0">
                <a:solidFill>
                  <a:srgbClr val="FFFFFF"/>
                </a:solidFill>
                <a:latin typeface="궁서"/>
                <a:cs typeface="궁서"/>
              </a:rPr>
              <a:t>실</a:t>
            </a:r>
            <a:r>
              <a:rPr sz="1400" spc="-65" dirty="0">
                <a:solidFill>
                  <a:srgbClr val="FFFFFF"/>
                </a:solidFill>
                <a:latin typeface="궁서"/>
                <a:cs typeface="궁서"/>
              </a:rPr>
              <a:t>명</a:t>
            </a:r>
            <a:r>
              <a:rPr sz="1400" spc="-100" dirty="0">
                <a:solidFill>
                  <a:srgbClr val="FFFFFF"/>
                </a:solidFill>
                <a:latin typeface="궁서"/>
                <a:cs typeface="궁서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궁서"/>
                <a:cs typeface="궁서"/>
              </a:rPr>
              <a:t>확인</a:t>
            </a:r>
            <a:endParaRPr sz="1400">
              <a:latin typeface="궁서"/>
              <a:cs typeface="궁서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785415" y="2119503"/>
            <a:ext cx="2413000" cy="4388485"/>
            <a:chOff x="8785415" y="2119503"/>
            <a:chExt cx="2413000" cy="4388485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68257" y="2129028"/>
              <a:ext cx="2055673" cy="424889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790178" y="2124265"/>
              <a:ext cx="2211705" cy="4309110"/>
            </a:xfrm>
            <a:custGeom>
              <a:avLst/>
              <a:gdLst/>
              <a:ahLst/>
              <a:cxnLst/>
              <a:rect l="l" t="t" r="r" b="b"/>
              <a:pathLst>
                <a:path w="2211704" h="4309110">
                  <a:moveTo>
                    <a:pt x="0" y="4308729"/>
                  </a:moveTo>
                  <a:lnTo>
                    <a:pt x="2211704" y="4308729"/>
                  </a:lnTo>
                  <a:lnTo>
                    <a:pt x="2211704" y="0"/>
                  </a:lnTo>
                  <a:lnTo>
                    <a:pt x="0" y="0"/>
                  </a:lnTo>
                  <a:lnTo>
                    <a:pt x="0" y="4308729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874758" y="6040374"/>
              <a:ext cx="1038860" cy="388620"/>
            </a:xfrm>
            <a:custGeom>
              <a:avLst/>
              <a:gdLst/>
              <a:ahLst/>
              <a:cxnLst/>
              <a:rect l="l" t="t" r="r" b="b"/>
              <a:pathLst>
                <a:path w="1038859" h="388620">
                  <a:moveTo>
                    <a:pt x="0" y="388226"/>
                  </a:moveTo>
                  <a:lnTo>
                    <a:pt x="1038796" y="388226"/>
                  </a:lnTo>
                  <a:lnTo>
                    <a:pt x="1038796" y="0"/>
                  </a:lnTo>
                  <a:lnTo>
                    <a:pt x="0" y="0"/>
                  </a:lnTo>
                  <a:lnTo>
                    <a:pt x="0" y="388226"/>
                  </a:lnTo>
                  <a:close/>
                </a:path>
              </a:pathLst>
            </a:custGeom>
            <a:ln w="381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24972" y="6156960"/>
              <a:ext cx="373379" cy="350520"/>
            </a:xfrm>
            <a:prstGeom prst="rect">
              <a:avLst/>
            </a:prstGeom>
          </p:spPr>
        </p:pic>
      </p:grpSp>
      <p:sp>
        <p:nvSpPr>
          <p:cNvPr id="21" name="object 21"/>
          <p:cNvSpPr/>
          <p:nvPr/>
        </p:nvSpPr>
        <p:spPr>
          <a:xfrm>
            <a:off x="3193542" y="4083558"/>
            <a:ext cx="126364" cy="254635"/>
          </a:xfrm>
          <a:custGeom>
            <a:avLst/>
            <a:gdLst/>
            <a:ahLst/>
            <a:cxnLst/>
            <a:rect l="l" t="t" r="r" b="b"/>
            <a:pathLst>
              <a:path w="126364" h="254635">
                <a:moveTo>
                  <a:pt x="0" y="0"/>
                </a:moveTo>
                <a:lnTo>
                  <a:pt x="126110" y="127126"/>
                </a:lnTo>
                <a:lnTo>
                  <a:pt x="0" y="254253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87390" y="4083558"/>
            <a:ext cx="126364" cy="254635"/>
          </a:xfrm>
          <a:custGeom>
            <a:avLst/>
            <a:gdLst/>
            <a:ahLst/>
            <a:cxnLst/>
            <a:rect l="l" t="t" r="r" b="b"/>
            <a:pathLst>
              <a:path w="126364" h="254635">
                <a:moveTo>
                  <a:pt x="0" y="0"/>
                </a:moveTo>
                <a:lnTo>
                  <a:pt x="126111" y="127126"/>
                </a:lnTo>
                <a:lnTo>
                  <a:pt x="0" y="254253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6152388" y="2108835"/>
            <a:ext cx="2164080" cy="4339590"/>
            <a:chOff x="6152388" y="2108835"/>
            <a:chExt cx="2164080" cy="4339590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71460" y="4562855"/>
              <a:ext cx="266700" cy="33985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99632" y="2118360"/>
              <a:ext cx="2031491" cy="432054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194806" y="2113597"/>
              <a:ext cx="2041525" cy="4330065"/>
            </a:xfrm>
            <a:custGeom>
              <a:avLst/>
              <a:gdLst/>
              <a:ahLst/>
              <a:cxnLst/>
              <a:rect l="l" t="t" r="r" b="b"/>
              <a:pathLst>
                <a:path w="2041525" h="4330065">
                  <a:moveTo>
                    <a:pt x="0" y="4330065"/>
                  </a:moveTo>
                  <a:lnTo>
                    <a:pt x="2041017" y="4330065"/>
                  </a:lnTo>
                  <a:lnTo>
                    <a:pt x="2041017" y="0"/>
                  </a:lnTo>
                  <a:lnTo>
                    <a:pt x="0" y="0"/>
                  </a:lnTo>
                  <a:lnTo>
                    <a:pt x="0" y="4330065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71438" y="4185666"/>
              <a:ext cx="2125980" cy="1790700"/>
            </a:xfrm>
            <a:custGeom>
              <a:avLst/>
              <a:gdLst/>
              <a:ahLst/>
              <a:cxnLst/>
              <a:rect l="l" t="t" r="r" b="b"/>
              <a:pathLst>
                <a:path w="2125979" h="1790700">
                  <a:moveTo>
                    <a:pt x="0" y="1790700"/>
                  </a:moveTo>
                  <a:lnTo>
                    <a:pt x="2125980" y="1790700"/>
                  </a:lnTo>
                  <a:lnTo>
                    <a:pt x="2125980" y="0"/>
                  </a:lnTo>
                  <a:lnTo>
                    <a:pt x="0" y="0"/>
                  </a:lnTo>
                  <a:lnTo>
                    <a:pt x="0" y="1790700"/>
                  </a:lnTo>
                  <a:close/>
                </a:path>
              </a:pathLst>
            </a:custGeom>
            <a:ln w="381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8468106" y="4083558"/>
            <a:ext cx="126364" cy="254635"/>
          </a:xfrm>
          <a:custGeom>
            <a:avLst/>
            <a:gdLst/>
            <a:ahLst/>
            <a:cxnLst/>
            <a:rect l="l" t="t" r="r" b="b"/>
            <a:pathLst>
              <a:path w="126365" h="254635">
                <a:moveTo>
                  <a:pt x="0" y="0"/>
                </a:moveTo>
                <a:lnTo>
                  <a:pt x="126111" y="127126"/>
                </a:lnTo>
                <a:lnTo>
                  <a:pt x="0" y="254253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825627" y="2108835"/>
            <a:ext cx="2056764" cy="4474845"/>
            <a:chOff x="825627" y="2108835"/>
            <a:chExt cx="2056764" cy="4474845"/>
          </a:xfrm>
        </p:grpSpPr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5152" y="2118360"/>
              <a:ext cx="2037588" cy="422073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30389" y="2113597"/>
              <a:ext cx="2047239" cy="4330065"/>
            </a:xfrm>
            <a:custGeom>
              <a:avLst/>
              <a:gdLst/>
              <a:ahLst/>
              <a:cxnLst/>
              <a:rect l="l" t="t" r="r" b="b"/>
              <a:pathLst>
                <a:path w="2047239" h="4330065">
                  <a:moveTo>
                    <a:pt x="0" y="4330065"/>
                  </a:moveTo>
                  <a:lnTo>
                    <a:pt x="2047113" y="4330065"/>
                  </a:lnTo>
                  <a:lnTo>
                    <a:pt x="2047113" y="0"/>
                  </a:lnTo>
                  <a:lnTo>
                    <a:pt x="0" y="0"/>
                  </a:lnTo>
                  <a:lnTo>
                    <a:pt x="0" y="4330065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46682" y="5430774"/>
              <a:ext cx="452755" cy="1077595"/>
            </a:xfrm>
            <a:custGeom>
              <a:avLst/>
              <a:gdLst/>
              <a:ahLst/>
              <a:cxnLst/>
              <a:rect l="l" t="t" r="r" b="b"/>
              <a:pathLst>
                <a:path w="452755" h="1077595">
                  <a:moveTo>
                    <a:pt x="19812" y="545591"/>
                  </a:moveTo>
                  <a:lnTo>
                    <a:pt x="452628" y="545591"/>
                  </a:lnTo>
                  <a:lnTo>
                    <a:pt x="452628" y="0"/>
                  </a:lnTo>
                  <a:lnTo>
                    <a:pt x="19812" y="0"/>
                  </a:lnTo>
                  <a:lnTo>
                    <a:pt x="19812" y="545591"/>
                  </a:lnTo>
                  <a:close/>
                </a:path>
                <a:path w="452755" h="1077595">
                  <a:moveTo>
                    <a:pt x="0" y="1077467"/>
                  </a:moveTo>
                  <a:lnTo>
                    <a:pt x="431292" y="1077467"/>
                  </a:lnTo>
                  <a:lnTo>
                    <a:pt x="431292" y="646176"/>
                  </a:lnTo>
                  <a:lnTo>
                    <a:pt x="0" y="646176"/>
                  </a:lnTo>
                  <a:lnTo>
                    <a:pt x="0" y="1077467"/>
                  </a:lnTo>
                  <a:close/>
                </a:path>
              </a:pathLst>
            </a:custGeom>
            <a:ln w="381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47672" y="5754624"/>
              <a:ext cx="373380" cy="35051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1200" y="6233160"/>
              <a:ext cx="373380" cy="350520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3547427" y="2113407"/>
            <a:ext cx="2068830" cy="4338320"/>
            <a:chOff x="3547427" y="2113407"/>
            <a:chExt cx="2068830" cy="4338320"/>
          </a:xfrm>
        </p:grpSpPr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57016" y="2185285"/>
              <a:ext cx="2049779" cy="419430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552190" y="2118169"/>
              <a:ext cx="2059305" cy="4328795"/>
            </a:xfrm>
            <a:custGeom>
              <a:avLst/>
              <a:gdLst/>
              <a:ahLst/>
              <a:cxnLst/>
              <a:rect l="l" t="t" r="r" b="b"/>
              <a:pathLst>
                <a:path w="2059304" h="4328795">
                  <a:moveTo>
                    <a:pt x="0" y="4328541"/>
                  </a:moveTo>
                  <a:lnTo>
                    <a:pt x="2059305" y="4328541"/>
                  </a:lnTo>
                  <a:lnTo>
                    <a:pt x="2059305" y="0"/>
                  </a:lnTo>
                  <a:lnTo>
                    <a:pt x="0" y="0"/>
                  </a:lnTo>
                  <a:lnTo>
                    <a:pt x="0" y="4328541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094226" y="4702302"/>
              <a:ext cx="864235" cy="1584960"/>
            </a:xfrm>
            <a:custGeom>
              <a:avLst/>
              <a:gdLst/>
              <a:ahLst/>
              <a:cxnLst/>
              <a:rect l="l" t="t" r="r" b="b"/>
              <a:pathLst>
                <a:path w="864235" h="1584960">
                  <a:moveTo>
                    <a:pt x="648081" y="0"/>
                  </a:moveTo>
                  <a:lnTo>
                    <a:pt x="216026" y="0"/>
                  </a:lnTo>
                  <a:lnTo>
                    <a:pt x="216026" y="1152906"/>
                  </a:lnTo>
                  <a:lnTo>
                    <a:pt x="0" y="1152906"/>
                  </a:lnTo>
                  <a:lnTo>
                    <a:pt x="432053" y="1584960"/>
                  </a:lnTo>
                  <a:lnTo>
                    <a:pt x="648081" y="0"/>
                  </a:lnTo>
                  <a:close/>
                </a:path>
                <a:path w="864235" h="1584960">
                  <a:moveTo>
                    <a:pt x="648081" y="0"/>
                  </a:moveTo>
                  <a:lnTo>
                    <a:pt x="432053" y="1584960"/>
                  </a:lnTo>
                  <a:lnTo>
                    <a:pt x="864108" y="1152906"/>
                  </a:lnTo>
                  <a:lnTo>
                    <a:pt x="648081" y="1152906"/>
                  </a:lnTo>
                  <a:lnTo>
                    <a:pt x="648081" y="0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094226" y="4702302"/>
              <a:ext cx="864235" cy="1584960"/>
            </a:xfrm>
            <a:custGeom>
              <a:avLst/>
              <a:gdLst/>
              <a:ahLst/>
              <a:cxnLst/>
              <a:rect l="l" t="t" r="r" b="b"/>
              <a:pathLst>
                <a:path w="864235" h="1584960">
                  <a:moveTo>
                    <a:pt x="0" y="1152906"/>
                  </a:moveTo>
                  <a:lnTo>
                    <a:pt x="216026" y="1152906"/>
                  </a:lnTo>
                  <a:lnTo>
                    <a:pt x="216026" y="0"/>
                  </a:lnTo>
                  <a:lnTo>
                    <a:pt x="648081" y="0"/>
                  </a:lnTo>
                </a:path>
                <a:path w="864235" h="1584960">
                  <a:moveTo>
                    <a:pt x="432053" y="1584960"/>
                  </a:moveTo>
                  <a:lnTo>
                    <a:pt x="0" y="1152906"/>
                  </a:lnTo>
                </a:path>
                <a:path w="864235" h="1584960">
                  <a:moveTo>
                    <a:pt x="648081" y="0"/>
                  </a:moveTo>
                  <a:lnTo>
                    <a:pt x="648081" y="1152906"/>
                  </a:lnTo>
                  <a:lnTo>
                    <a:pt x="864108" y="1152906"/>
                  </a:lnTo>
                  <a:lnTo>
                    <a:pt x="432053" y="1584960"/>
                  </a:lnTo>
                </a:path>
              </a:pathLst>
            </a:custGeom>
            <a:ln w="3175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94226" y="4702302"/>
              <a:ext cx="864235" cy="1584960"/>
            </a:xfrm>
            <a:custGeom>
              <a:avLst/>
              <a:gdLst/>
              <a:ahLst/>
              <a:cxnLst/>
              <a:rect l="l" t="t" r="r" b="b"/>
              <a:pathLst>
                <a:path w="864235" h="1584960">
                  <a:moveTo>
                    <a:pt x="648081" y="0"/>
                  </a:moveTo>
                  <a:lnTo>
                    <a:pt x="216026" y="0"/>
                  </a:lnTo>
                  <a:lnTo>
                    <a:pt x="216026" y="1152906"/>
                  </a:lnTo>
                  <a:lnTo>
                    <a:pt x="0" y="1152906"/>
                  </a:lnTo>
                  <a:lnTo>
                    <a:pt x="432053" y="1584960"/>
                  </a:lnTo>
                  <a:lnTo>
                    <a:pt x="864108" y="1152906"/>
                  </a:lnTo>
                  <a:lnTo>
                    <a:pt x="648081" y="1152906"/>
                  </a:lnTo>
                  <a:lnTo>
                    <a:pt x="648081" y="0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094226" y="4702302"/>
              <a:ext cx="864235" cy="1584960"/>
            </a:xfrm>
            <a:custGeom>
              <a:avLst/>
              <a:gdLst/>
              <a:ahLst/>
              <a:cxnLst/>
              <a:rect l="l" t="t" r="r" b="b"/>
              <a:pathLst>
                <a:path w="864235" h="1584960">
                  <a:moveTo>
                    <a:pt x="0" y="1152906"/>
                  </a:moveTo>
                  <a:lnTo>
                    <a:pt x="216026" y="1152906"/>
                  </a:lnTo>
                  <a:lnTo>
                    <a:pt x="216026" y="0"/>
                  </a:lnTo>
                  <a:lnTo>
                    <a:pt x="648081" y="0"/>
                  </a:lnTo>
                  <a:lnTo>
                    <a:pt x="648081" y="1152906"/>
                  </a:lnTo>
                  <a:lnTo>
                    <a:pt x="864108" y="1152906"/>
                  </a:lnTo>
                  <a:lnTo>
                    <a:pt x="432053" y="1584960"/>
                  </a:lnTo>
                  <a:lnTo>
                    <a:pt x="0" y="1152906"/>
                  </a:lnTo>
                  <a:close/>
                </a:path>
              </a:pathLst>
            </a:custGeom>
            <a:ln w="3175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417314" y="4751070"/>
            <a:ext cx="2184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바탕"/>
                <a:cs typeface="바탕"/>
              </a:rPr>
              <a:t>아  래  쪽  으  </a:t>
            </a:r>
            <a:r>
              <a:rPr sz="1600" spc="-85" dirty="0">
                <a:solidFill>
                  <a:srgbClr val="FFFFFF"/>
                </a:solidFill>
                <a:latin typeface="바탕"/>
                <a:cs typeface="바탕"/>
              </a:rPr>
              <a:t>로</a:t>
            </a:r>
            <a:endParaRPr sz="1600">
              <a:latin typeface="바탕"/>
              <a:cs typeface="바탕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546091" y="4349496"/>
            <a:ext cx="1115695" cy="589915"/>
            <a:chOff x="4546091" y="4349496"/>
            <a:chExt cx="1115695" cy="589915"/>
          </a:xfrm>
        </p:grpSpPr>
        <p:sp>
          <p:nvSpPr>
            <p:cNvPr id="44" name="object 44"/>
            <p:cNvSpPr/>
            <p:nvPr/>
          </p:nvSpPr>
          <p:spPr>
            <a:xfrm>
              <a:off x="4565141" y="4368546"/>
              <a:ext cx="932815" cy="334010"/>
            </a:xfrm>
            <a:custGeom>
              <a:avLst/>
              <a:gdLst/>
              <a:ahLst/>
              <a:cxnLst/>
              <a:rect l="l" t="t" r="r" b="b"/>
              <a:pathLst>
                <a:path w="932814" h="334010">
                  <a:moveTo>
                    <a:pt x="0" y="333756"/>
                  </a:moveTo>
                  <a:lnTo>
                    <a:pt x="932688" y="333756"/>
                  </a:lnTo>
                  <a:lnTo>
                    <a:pt x="932688" y="0"/>
                  </a:lnTo>
                  <a:lnTo>
                    <a:pt x="0" y="0"/>
                  </a:lnTo>
                  <a:lnTo>
                    <a:pt x="0" y="333756"/>
                  </a:lnTo>
                  <a:close/>
                </a:path>
              </a:pathLst>
            </a:custGeom>
            <a:ln w="381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88279" y="4588764"/>
              <a:ext cx="373379" cy="350519"/>
            </a:xfrm>
            <a:prstGeom prst="rect">
              <a:avLst/>
            </a:prstGeom>
          </p:spPr>
        </p:pic>
      </p:grpSp>
      <p:sp>
        <p:nvSpPr>
          <p:cNvPr id="46" name="object 46"/>
          <p:cNvSpPr/>
          <p:nvPr/>
        </p:nvSpPr>
        <p:spPr>
          <a:xfrm>
            <a:off x="11313414" y="4083558"/>
            <a:ext cx="126364" cy="254635"/>
          </a:xfrm>
          <a:custGeom>
            <a:avLst/>
            <a:gdLst/>
            <a:ahLst/>
            <a:cxnLst/>
            <a:rect l="l" t="t" r="r" b="b"/>
            <a:pathLst>
              <a:path w="126365" h="254635">
                <a:moveTo>
                  <a:pt x="0" y="0"/>
                </a:moveTo>
                <a:lnTo>
                  <a:pt x="126110" y="127126"/>
                </a:lnTo>
                <a:lnTo>
                  <a:pt x="0" y="254253"/>
                </a:lnTo>
              </a:path>
            </a:pathLst>
          </a:custGeom>
          <a:ln w="28574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object 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5152" y="1193292"/>
            <a:ext cx="2801112" cy="260604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920597" y="1201038"/>
            <a:ext cx="253936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70" dirty="0">
                <a:latin typeface="궁서"/>
                <a:cs typeface="궁서"/>
              </a:rPr>
              <a:t>입출금통장</a:t>
            </a:r>
            <a:r>
              <a:rPr sz="1300" spc="-60" dirty="0">
                <a:latin typeface="궁서"/>
                <a:cs typeface="궁서"/>
              </a:rPr>
              <a:t> </a:t>
            </a:r>
            <a:r>
              <a:rPr sz="1300" spc="165" dirty="0">
                <a:latin typeface="한컴 울주 천전리 각석체"/>
                <a:cs typeface="한컴 울주 천전리 각석체"/>
              </a:rPr>
              <a:t>&amp;</a:t>
            </a:r>
            <a:r>
              <a:rPr sz="1300" spc="60" dirty="0">
                <a:latin typeface="한컴 울주 천전리 각석체"/>
                <a:cs typeface="한컴 울주 천전리 각석체"/>
              </a:rPr>
              <a:t> </a:t>
            </a:r>
            <a:r>
              <a:rPr sz="1300" spc="-70" dirty="0">
                <a:latin typeface="궁서"/>
                <a:cs typeface="궁서"/>
              </a:rPr>
              <a:t>학생증</a:t>
            </a:r>
            <a:r>
              <a:rPr sz="1300" spc="-55" dirty="0">
                <a:latin typeface="궁서"/>
                <a:cs typeface="궁서"/>
              </a:rPr>
              <a:t> </a:t>
            </a:r>
            <a:r>
              <a:rPr sz="1300" spc="-70" dirty="0">
                <a:latin typeface="궁서"/>
                <a:cs typeface="궁서"/>
              </a:rPr>
              <a:t>체크카드</a:t>
            </a:r>
            <a:r>
              <a:rPr sz="1300" spc="-60" dirty="0">
                <a:latin typeface="궁서"/>
                <a:cs typeface="궁서"/>
              </a:rPr>
              <a:t> </a:t>
            </a:r>
            <a:r>
              <a:rPr sz="1300" spc="-70" dirty="0">
                <a:latin typeface="궁서"/>
                <a:cs typeface="궁서"/>
              </a:rPr>
              <a:t>신청</a:t>
            </a:r>
            <a:endParaRPr sz="1300">
              <a:latin typeface="궁서"/>
              <a:cs typeface="궁서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35152" y="1434084"/>
            <a:ext cx="9127490" cy="534670"/>
          </a:xfrm>
          <a:prstGeom prst="rect">
            <a:avLst/>
          </a:prstGeom>
          <a:solidFill>
            <a:srgbClr val="F0F0F0"/>
          </a:solidFill>
        </p:spPr>
        <p:txBody>
          <a:bodyPr vert="horz" wrap="square" lIns="0" tIns="132715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1045"/>
              </a:spcBef>
              <a:tabLst>
                <a:tab pos="4554220" algn="l"/>
              </a:tabLst>
            </a:pPr>
            <a:r>
              <a:rPr sz="2400" spc="-127" baseline="1736" dirty="0">
                <a:solidFill>
                  <a:srgbClr val="77923B"/>
                </a:solidFill>
                <a:latin typeface="궁서"/>
                <a:cs typeface="궁서"/>
              </a:rPr>
              <a:t>①</a:t>
            </a:r>
            <a:r>
              <a:rPr sz="2400" spc="-112" baseline="1736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2400" spc="-44" baseline="1736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SO</a:t>
            </a:r>
            <a:r>
              <a:rPr sz="2400" spc="-22" baseline="1736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L</a:t>
            </a:r>
            <a:r>
              <a:rPr sz="2400" spc="150" baseline="1736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 </a:t>
            </a:r>
            <a:r>
              <a:rPr sz="2400" spc="-142" baseline="1736" dirty="0">
                <a:solidFill>
                  <a:srgbClr val="77923B"/>
                </a:solidFill>
                <a:latin typeface="궁서"/>
                <a:cs typeface="궁서"/>
              </a:rPr>
              <a:t>메인화</a:t>
            </a:r>
            <a:r>
              <a:rPr sz="2400" spc="-127" baseline="1736" dirty="0">
                <a:solidFill>
                  <a:srgbClr val="77923B"/>
                </a:solidFill>
                <a:latin typeface="궁서"/>
                <a:cs typeface="궁서"/>
              </a:rPr>
              <a:t>면</a:t>
            </a:r>
            <a:r>
              <a:rPr sz="2400" spc="-60" baseline="1736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2400" spc="-7" baseline="1736" dirty="0">
                <a:solidFill>
                  <a:srgbClr val="77923B"/>
                </a:solidFill>
                <a:latin typeface="Wingdings"/>
                <a:cs typeface="Wingdings"/>
              </a:rPr>
              <a:t></a:t>
            </a:r>
            <a:r>
              <a:rPr sz="2400" spc="75" baseline="1736" dirty="0">
                <a:solidFill>
                  <a:srgbClr val="77923B"/>
                </a:solidFill>
                <a:latin typeface="Times New Roman"/>
                <a:cs typeface="Times New Roman"/>
              </a:rPr>
              <a:t> </a:t>
            </a:r>
            <a:r>
              <a:rPr sz="2400" spc="-135" baseline="1736" dirty="0">
                <a:solidFill>
                  <a:srgbClr val="77923B"/>
                </a:solidFill>
                <a:latin typeface="궁서"/>
                <a:cs typeface="궁서"/>
              </a:rPr>
              <a:t>상</a:t>
            </a:r>
            <a:r>
              <a:rPr sz="2400" spc="-127" baseline="1736" dirty="0">
                <a:solidFill>
                  <a:srgbClr val="77923B"/>
                </a:solidFill>
                <a:latin typeface="궁서"/>
                <a:cs typeface="궁서"/>
              </a:rPr>
              <a:t>품</a:t>
            </a:r>
            <a:r>
              <a:rPr sz="2400" spc="-89" baseline="1736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2400" spc="-7" baseline="1736" dirty="0">
                <a:solidFill>
                  <a:srgbClr val="77923B"/>
                </a:solidFill>
                <a:latin typeface="Wingdings"/>
                <a:cs typeface="Wingdings"/>
              </a:rPr>
              <a:t></a:t>
            </a:r>
            <a:r>
              <a:rPr sz="2400" spc="75" baseline="1736" dirty="0">
                <a:solidFill>
                  <a:srgbClr val="77923B"/>
                </a:solidFill>
                <a:latin typeface="Times New Roman"/>
                <a:cs typeface="Times New Roman"/>
              </a:rPr>
              <a:t> </a:t>
            </a:r>
            <a:r>
              <a:rPr sz="2400" spc="-142" baseline="1736" dirty="0">
                <a:solidFill>
                  <a:srgbClr val="77923B"/>
                </a:solidFill>
                <a:latin typeface="궁서"/>
                <a:cs typeface="궁서"/>
              </a:rPr>
              <a:t>카</a:t>
            </a:r>
            <a:r>
              <a:rPr sz="2400" spc="-127" baseline="1736" dirty="0">
                <a:solidFill>
                  <a:srgbClr val="77923B"/>
                </a:solidFill>
                <a:latin typeface="궁서"/>
                <a:cs typeface="궁서"/>
              </a:rPr>
              <a:t>드</a:t>
            </a:r>
            <a:r>
              <a:rPr sz="2400" spc="-89" baseline="1736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2400" spc="-7" baseline="1736" dirty="0">
                <a:solidFill>
                  <a:srgbClr val="77923B"/>
                </a:solidFill>
                <a:latin typeface="Wingdings"/>
                <a:cs typeface="Wingdings"/>
              </a:rPr>
              <a:t></a:t>
            </a:r>
            <a:r>
              <a:rPr sz="2400" spc="75" baseline="1736" dirty="0">
                <a:solidFill>
                  <a:srgbClr val="77923B"/>
                </a:solidFill>
                <a:latin typeface="Times New Roman"/>
                <a:cs typeface="Times New Roman"/>
              </a:rPr>
              <a:t> </a:t>
            </a:r>
            <a:r>
              <a:rPr sz="2400" spc="-142" baseline="1736" dirty="0">
                <a:solidFill>
                  <a:srgbClr val="77923B"/>
                </a:solidFill>
                <a:latin typeface="궁서"/>
                <a:cs typeface="궁서"/>
              </a:rPr>
              <a:t>체크카</a:t>
            </a:r>
            <a:r>
              <a:rPr sz="2400" spc="-127" baseline="1736" dirty="0">
                <a:solidFill>
                  <a:srgbClr val="77923B"/>
                </a:solidFill>
                <a:latin typeface="궁서"/>
                <a:cs typeface="궁서"/>
              </a:rPr>
              <a:t>드</a:t>
            </a:r>
            <a:r>
              <a:rPr sz="2400" baseline="1736" dirty="0">
                <a:solidFill>
                  <a:srgbClr val="77923B"/>
                </a:solidFill>
                <a:latin typeface="궁서"/>
                <a:cs typeface="궁서"/>
              </a:rPr>
              <a:t>	</a:t>
            </a:r>
            <a:r>
              <a:rPr sz="1600" spc="-85" dirty="0">
                <a:solidFill>
                  <a:srgbClr val="77923B"/>
                </a:solidFill>
                <a:latin typeface="궁서"/>
                <a:cs typeface="궁서"/>
              </a:rPr>
              <a:t>②</a:t>
            </a:r>
            <a:r>
              <a:rPr sz="1600" spc="-70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600" spc="-30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SO</a:t>
            </a:r>
            <a:r>
              <a:rPr sz="1600" spc="-15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L</a:t>
            </a:r>
            <a:r>
              <a:rPr sz="1600" spc="105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 </a:t>
            </a:r>
            <a:r>
              <a:rPr sz="1600" spc="-90" dirty="0">
                <a:solidFill>
                  <a:srgbClr val="77923B"/>
                </a:solidFill>
                <a:latin typeface="궁서"/>
                <a:cs typeface="궁서"/>
              </a:rPr>
              <a:t>전체메</a:t>
            </a:r>
            <a:r>
              <a:rPr sz="1600" spc="-85" dirty="0">
                <a:solidFill>
                  <a:srgbClr val="77923B"/>
                </a:solidFill>
                <a:latin typeface="궁서"/>
                <a:cs typeface="궁서"/>
              </a:rPr>
              <a:t>뉴</a:t>
            </a:r>
            <a:r>
              <a:rPr sz="1600" spc="-35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600" spc="-5" dirty="0">
                <a:solidFill>
                  <a:srgbClr val="77923B"/>
                </a:solidFill>
                <a:latin typeface="Wingdings"/>
                <a:cs typeface="Wingdings"/>
              </a:rPr>
              <a:t></a:t>
            </a:r>
            <a:r>
              <a:rPr sz="1600" spc="55" dirty="0">
                <a:solidFill>
                  <a:srgbClr val="77923B"/>
                </a:solidFill>
                <a:latin typeface="Times New Roman"/>
                <a:cs typeface="Times New Roman"/>
              </a:rPr>
              <a:t> </a:t>
            </a:r>
            <a:r>
              <a:rPr sz="1600" spc="-90" dirty="0">
                <a:solidFill>
                  <a:srgbClr val="77923B"/>
                </a:solidFill>
                <a:latin typeface="궁서"/>
                <a:cs typeface="궁서"/>
              </a:rPr>
              <a:t>상품가</a:t>
            </a:r>
            <a:r>
              <a:rPr sz="1600" spc="-85" dirty="0">
                <a:solidFill>
                  <a:srgbClr val="77923B"/>
                </a:solidFill>
                <a:latin typeface="궁서"/>
                <a:cs typeface="궁서"/>
              </a:rPr>
              <a:t>입</a:t>
            </a:r>
            <a:r>
              <a:rPr sz="1600" spc="-35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600" spc="-5" dirty="0">
                <a:solidFill>
                  <a:srgbClr val="77923B"/>
                </a:solidFill>
                <a:latin typeface="Wingdings"/>
                <a:cs typeface="Wingdings"/>
              </a:rPr>
              <a:t></a:t>
            </a:r>
            <a:r>
              <a:rPr sz="1600" spc="55" dirty="0">
                <a:solidFill>
                  <a:srgbClr val="77923B"/>
                </a:solidFill>
                <a:latin typeface="Times New Roman"/>
                <a:cs typeface="Times New Roman"/>
              </a:rPr>
              <a:t> </a:t>
            </a:r>
            <a:r>
              <a:rPr sz="1600" spc="-90" dirty="0">
                <a:solidFill>
                  <a:srgbClr val="77923B"/>
                </a:solidFill>
                <a:latin typeface="궁서"/>
                <a:cs typeface="궁서"/>
              </a:rPr>
              <a:t>카</a:t>
            </a:r>
            <a:r>
              <a:rPr sz="1600" spc="-85" dirty="0">
                <a:solidFill>
                  <a:srgbClr val="77923B"/>
                </a:solidFill>
                <a:latin typeface="궁서"/>
                <a:cs typeface="궁서"/>
              </a:rPr>
              <a:t>드</a:t>
            </a:r>
            <a:r>
              <a:rPr sz="1600" spc="-60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600" spc="-5" dirty="0">
                <a:solidFill>
                  <a:srgbClr val="77923B"/>
                </a:solidFill>
                <a:latin typeface="Wingdings"/>
                <a:cs typeface="Wingdings"/>
              </a:rPr>
              <a:t></a:t>
            </a:r>
            <a:r>
              <a:rPr sz="1600" spc="55" dirty="0">
                <a:solidFill>
                  <a:srgbClr val="77923B"/>
                </a:solidFill>
                <a:latin typeface="Times New Roman"/>
                <a:cs typeface="Times New Roman"/>
              </a:rPr>
              <a:t> </a:t>
            </a:r>
            <a:r>
              <a:rPr sz="1600" spc="-90" dirty="0">
                <a:solidFill>
                  <a:srgbClr val="77923B"/>
                </a:solidFill>
                <a:latin typeface="궁서"/>
                <a:cs typeface="궁서"/>
              </a:rPr>
              <a:t>체크카드</a:t>
            </a:r>
            <a:endParaRPr sz="1600">
              <a:latin typeface="궁서"/>
              <a:cs typeface="궁서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87945" y="3841242"/>
            <a:ext cx="126364" cy="254635"/>
          </a:xfrm>
          <a:custGeom>
            <a:avLst/>
            <a:gdLst/>
            <a:ahLst/>
            <a:cxnLst/>
            <a:rect l="l" t="t" r="r" b="b"/>
            <a:pathLst>
              <a:path w="126365" h="254635">
                <a:moveTo>
                  <a:pt x="0" y="0"/>
                </a:moveTo>
                <a:lnTo>
                  <a:pt x="126110" y="127126"/>
                </a:lnTo>
                <a:lnTo>
                  <a:pt x="0" y="254254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486967" y="1855787"/>
            <a:ext cx="2274570" cy="4155440"/>
            <a:chOff x="7486967" y="1855787"/>
            <a:chExt cx="2274570" cy="4155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6556" y="1959976"/>
              <a:ext cx="2255520" cy="40415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491730" y="1860550"/>
              <a:ext cx="2265045" cy="4145915"/>
            </a:xfrm>
            <a:custGeom>
              <a:avLst/>
              <a:gdLst/>
              <a:ahLst/>
              <a:cxnLst/>
              <a:rect l="l" t="t" r="r" b="b"/>
              <a:pathLst>
                <a:path w="2265045" h="4145915">
                  <a:moveTo>
                    <a:pt x="0" y="4145661"/>
                  </a:moveTo>
                  <a:lnTo>
                    <a:pt x="2265045" y="4145661"/>
                  </a:lnTo>
                  <a:lnTo>
                    <a:pt x="2265045" y="0"/>
                  </a:lnTo>
                  <a:lnTo>
                    <a:pt x="0" y="0"/>
                  </a:lnTo>
                  <a:lnTo>
                    <a:pt x="0" y="4145661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0245407" y="1855787"/>
            <a:ext cx="2272030" cy="4137025"/>
            <a:chOff x="10245407" y="1855787"/>
            <a:chExt cx="2272030" cy="413702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54995" y="1915063"/>
              <a:ext cx="2252472" cy="37948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250169" y="1860550"/>
              <a:ext cx="2262505" cy="4127500"/>
            </a:xfrm>
            <a:custGeom>
              <a:avLst/>
              <a:gdLst/>
              <a:ahLst/>
              <a:cxnLst/>
              <a:rect l="l" t="t" r="r" b="b"/>
              <a:pathLst>
                <a:path w="2262504" h="4127500">
                  <a:moveTo>
                    <a:pt x="0" y="4127373"/>
                  </a:moveTo>
                  <a:lnTo>
                    <a:pt x="2261997" y="4127373"/>
                  </a:lnTo>
                  <a:lnTo>
                    <a:pt x="2261997" y="0"/>
                  </a:lnTo>
                  <a:lnTo>
                    <a:pt x="0" y="0"/>
                  </a:lnTo>
                  <a:lnTo>
                    <a:pt x="0" y="4127373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31017" y="4973573"/>
              <a:ext cx="1972310" cy="759460"/>
            </a:xfrm>
            <a:custGeom>
              <a:avLst/>
              <a:gdLst/>
              <a:ahLst/>
              <a:cxnLst/>
              <a:rect l="l" t="t" r="r" b="b"/>
              <a:pathLst>
                <a:path w="1972309" h="759460">
                  <a:moveTo>
                    <a:pt x="1972055" y="0"/>
                  </a:moveTo>
                  <a:lnTo>
                    <a:pt x="0" y="0"/>
                  </a:lnTo>
                  <a:lnTo>
                    <a:pt x="0" y="758951"/>
                  </a:lnTo>
                  <a:lnTo>
                    <a:pt x="1972055" y="758951"/>
                  </a:lnTo>
                  <a:lnTo>
                    <a:pt x="19720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431018" y="4973573"/>
            <a:ext cx="1972310" cy="759460"/>
          </a:xfrm>
          <a:prstGeom prst="rect">
            <a:avLst/>
          </a:prstGeom>
          <a:ln w="25400">
            <a:solidFill>
              <a:srgbClr val="77923B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249554">
              <a:lnSpc>
                <a:spcPct val="100000"/>
              </a:lnSpc>
              <a:spcBef>
                <a:spcPts val="225"/>
              </a:spcBef>
            </a:pPr>
            <a:r>
              <a:rPr sz="900" spc="-40" dirty="0">
                <a:solidFill>
                  <a:srgbClr val="77923B"/>
                </a:solidFill>
                <a:latin typeface="바탕"/>
                <a:cs typeface="바탕"/>
              </a:rPr>
              <a:t>신한</a:t>
            </a:r>
            <a:r>
              <a:rPr sz="900" spc="-50" dirty="0">
                <a:solidFill>
                  <a:srgbClr val="77923B"/>
                </a:solidFill>
                <a:latin typeface="바탕"/>
                <a:cs typeface="바탕"/>
              </a:rPr>
              <a:t>은</a:t>
            </a:r>
            <a:r>
              <a:rPr sz="900" spc="-45" dirty="0">
                <a:solidFill>
                  <a:srgbClr val="77923B"/>
                </a:solidFill>
                <a:latin typeface="바탕"/>
                <a:cs typeface="바탕"/>
              </a:rPr>
              <a:t>행</a:t>
            </a:r>
            <a:r>
              <a:rPr sz="900" spc="-100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 dirty="0">
                <a:solidFill>
                  <a:srgbClr val="77923B"/>
                </a:solidFill>
                <a:latin typeface="바탕"/>
                <a:cs typeface="바탕"/>
              </a:rPr>
              <a:t>계좌</a:t>
            </a:r>
            <a:r>
              <a:rPr sz="900" spc="-45" dirty="0">
                <a:solidFill>
                  <a:srgbClr val="77923B"/>
                </a:solidFill>
                <a:latin typeface="바탕"/>
                <a:cs typeface="바탕"/>
              </a:rPr>
              <a:t>가</a:t>
            </a:r>
            <a:r>
              <a:rPr sz="900" spc="-75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 dirty="0">
                <a:solidFill>
                  <a:srgbClr val="77923B"/>
                </a:solidFill>
                <a:latin typeface="바탕"/>
                <a:cs typeface="바탕"/>
              </a:rPr>
              <a:t>없</a:t>
            </a:r>
            <a:r>
              <a:rPr sz="900" spc="-45" dirty="0">
                <a:solidFill>
                  <a:srgbClr val="77923B"/>
                </a:solidFill>
                <a:latin typeface="바탕"/>
                <a:cs typeface="바탕"/>
              </a:rPr>
              <a:t>는</a:t>
            </a:r>
            <a:r>
              <a:rPr sz="900" spc="-75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 dirty="0">
                <a:solidFill>
                  <a:srgbClr val="77923B"/>
                </a:solidFill>
                <a:latin typeface="바탕"/>
                <a:cs typeface="바탕"/>
              </a:rPr>
              <a:t>경우</a:t>
            </a:r>
            <a:r>
              <a:rPr sz="900" b="0" spc="30" dirty="0">
                <a:solidFill>
                  <a:srgbClr val="77923B"/>
                </a:solidFill>
                <a:latin typeface="맑은 고딕 Semilight"/>
                <a:cs typeface="맑은 고딕 Semilight"/>
              </a:rPr>
              <a:t>,</a:t>
            </a:r>
            <a:endParaRPr sz="900">
              <a:latin typeface="맑은 고딕 Semilight"/>
              <a:cs typeface="맑은 고딕 Semilight"/>
            </a:endParaRPr>
          </a:p>
          <a:p>
            <a:pPr marL="313690">
              <a:lnSpc>
                <a:spcPct val="100000"/>
              </a:lnSpc>
            </a:pPr>
            <a:r>
              <a:rPr sz="900" spc="-45" dirty="0">
                <a:solidFill>
                  <a:srgbClr val="77923B"/>
                </a:solidFill>
                <a:latin typeface="바탕"/>
                <a:cs typeface="바탕"/>
              </a:rPr>
              <a:t>①</a:t>
            </a:r>
            <a:r>
              <a:rPr sz="900" spc="-65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 dirty="0">
                <a:solidFill>
                  <a:srgbClr val="77923B"/>
                </a:solidFill>
                <a:latin typeface="바탕"/>
                <a:cs typeface="바탕"/>
              </a:rPr>
              <a:t>안면</a:t>
            </a:r>
            <a:r>
              <a:rPr sz="900" spc="-50" dirty="0">
                <a:solidFill>
                  <a:srgbClr val="77923B"/>
                </a:solidFill>
                <a:latin typeface="바탕"/>
                <a:cs typeface="바탕"/>
              </a:rPr>
              <a:t>인</a:t>
            </a:r>
            <a:r>
              <a:rPr sz="900" spc="-45" dirty="0">
                <a:solidFill>
                  <a:srgbClr val="77923B"/>
                </a:solidFill>
                <a:latin typeface="바탕"/>
                <a:cs typeface="바탕"/>
              </a:rPr>
              <a:t>증</a:t>
            </a:r>
            <a:endParaRPr sz="900">
              <a:latin typeface="바탕"/>
              <a:cs typeface="바탕"/>
            </a:endParaRPr>
          </a:p>
          <a:p>
            <a:pPr marL="313690">
              <a:lnSpc>
                <a:spcPct val="100000"/>
              </a:lnSpc>
              <a:spcBef>
                <a:spcPts val="5"/>
              </a:spcBef>
            </a:pPr>
            <a:r>
              <a:rPr sz="900" spc="-45" dirty="0">
                <a:solidFill>
                  <a:srgbClr val="77923B"/>
                </a:solidFill>
                <a:latin typeface="바탕"/>
                <a:cs typeface="바탕"/>
              </a:rPr>
              <a:t>②</a:t>
            </a:r>
            <a:r>
              <a:rPr sz="900" spc="-65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 dirty="0">
                <a:solidFill>
                  <a:srgbClr val="77923B"/>
                </a:solidFill>
                <a:latin typeface="바탕"/>
                <a:cs typeface="바탕"/>
              </a:rPr>
              <a:t>다</a:t>
            </a:r>
            <a:r>
              <a:rPr sz="900" spc="-45" dirty="0">
                <a:solidFill>
                  <a:srgbClr val="77923B"/>
                </a:solidFill>
                <a:latin typeface="바탕"/>
                <a:cs typeface="바탕"/>
              </a:rPr>
              <a:t>른</a:t>
            </a:r>
            <a:r>
              <a:rPr sz="900" spc="-75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 dirty="0">
                <a:solidFill>
                  <a:srgbClr val="77923B"/>
                </a:solidFill>
                <a:latin typeface="바탕"/>
                <a:cs typeface="바탕"/>
              </a:rPr>
              <a:t>은</a:t>
            </a:r>
            <a:r>
              <a:rPr sz="900" spc="-45" dirty="0">
                <a:solidFill>
                  <a:srgbClr val="77923B"/>
                </a:solidFill>
                <a:latin typeface="바탕"/>
                <a:cs typeface="바탕"/>
              </a:rPr>
              <a:t>행</a:t>
            </a:r>
            <a:r>
              <a:rPr sz="900" spc="-65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 dirty="0">
                <a:solidFill>
                  <a:srgbClr val="77923B"/>
                </a:solidFill>
                <a:latin typeface="바탕"/>
                <a:cs typeface="바탕"/>
              </a:rPr>
              <a:t>계좌</a:t>
            </a:r>
            <a:r>
              <a:rPr sz="900" spc="-50" dirty="0">
                <a:solidFill>
                  <a:srgbClr val="77923B"/>
                </a:solidFill>
                <a:latin typeface="바탕"/>
                <a:cs typeface="바탕"/>
              </a:rPr>
              <a:t>인</a:t>
            </a:r>
            <a:r>
              <a:rPr sz="900" spc="-45" dirty="0">
                <a:solidFill>
                  <a:srgbClr val="77923B"/>
                </a:solidFill>
                <a:latin typeface="바탕"/>
                <a:cs typeface="바탕"/>
              </a:rPr>
              <a:t>증</a:t>
            </a:r>
            <a:endParaRPr sz="900">
              <a:latin typeface="바탕"/>
              <a:cs typeface="바탕"/>
            </a:endParaRPr>
          </a:p>
          <a:p>
            <a:pPr marL="313690">
              <a:lnSpc>
                <a:spcPct val="100000"/>
              </a:lnSpc>
            </a:pPr>
            <a:r>
              <a:rPr sz="900" spc="-45" dirty="0">
                <a:solidFill>
                  <a:srgbClr val="77923B"/>
                </a:solidFill>
                <a:latin typeface="바탕"/>
                <a:cs typeface="바탕"/>
              </a:rPr>
              <a:t>③</a:t>
            </a:r>
            <a:r>
              <a:rPr sz="900" spc="-65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 dirty="0">
                <a:solidFill>
                  <a:srgbClr val="77923B"/>
                </a:solidFill>
                <a:latin typeface="바탕"/>
                <a:cs typeface="바탕"/>
              </a:rPr>
              <a:t>영상</a:t>
            </a:r>
            <a:r>
              <a:rPr sz="900" spc="-50" dirty="0">
                <a:solidFill>
                  <a:srgbClr val="77923B"/>
                </a:solidFill>
                <a:latin typeface="바탕"/>
                <a:cs typeface="바탕"/>
              </a:rPr>
              <a:t>통</a:t>
            </a:r>
            <a:r>
              <a:rPr sz="900" spc="-45" dirty="0">
                <a:solidFill>
                  <a:srgbClr val="77923B"/>
                </a:solidFill>
                <a:latin typeface="바탕"/>
                <a:cs typeface="바탕"/>
              </a:rPr>
              <a:t>화</a:t>
            </a:r>
            <a:endParaRPr sz="900">
              <a:latin typeface="바탕"/>
              <a:cs typeface="바탕"/>
            </a:endParaRPr>
          </a:p>
          <a:p>
            <a:pPr marL="121920">
              <a:lnSpc>
                <a:spcPct val="100000"/>
              </a:lnSpc>
              <a:spcBef>
                <a:spcPts val="10"/>
              </a:spcBef>
            </a:pPr>
            <a:r>
              <a:rPr sz="900" b="1" dirty="0">
                <a:solidFill>
                  <a:srgbClr val="77923B"/>
                </a:solidFill>
                <a:latin typeface="맑은 고딕"/>
                <a:cs typeface="맑은 고딕"/>
              </a:rPr>
              <a:t>中</a:t>
            </a:r>
            <a:r>
              <a:rPr sz="900" b="1" spc="-65" dirty="0">
                <a:solidFill>
                  <a:srgbClr val="77923B"/>
                </a:solidFill>
                <a:latin typeface="맑은 고딕"/>
                <a:cs typeface="맑은 고딕"/>
              </a:rPr>
              <a:t> </a:t>
            </a:r>
            <a:r>
              <a:rPr sz="900" spc="-40" dirty="0">
                <a:solidFill>
                  <a:srgbClr val="77923B"/>
                </a:solidFill>
                <a:latin typeface="바탕"/>
                <a:cs typeface="바탕"/>
              </a:rPr>
              <a:t>택</a:t>
            </a:r>
            <a:r>
              <a:rPr sz="900" b="0" spc="229" dirty="0">
                <a:solidFill>
                  <a:srgbClr val="77923B"/>
                </a:solidFill>
                <a:latin typeface="맑은 고딕 Semilight"/>
                <a:cs typeface="맑은 고딕 Semilight"/>
              </a:rPr>
              <a:t>1</a:t>
            </a:r>
            <a:r>
              <a:rPr sz="900" b="0" spc="30" dirty="0">
                <a:solidFill>
                  <a:srgbClr val="77923B"/>
                </a:solidFill>
                <a:latin typeface="맑은 고딕 Semilight"/>
                <a:cs typeface="맑은 고딕 Semilight"/>
              </a:rPr>
              <a:t>,</a:t>
            </a:r>
            <a:r>
              <a:rPr sz="900" b="0" spc="-35" dirty="0">
                <a:solidFill>
                  <a:srgbClr val="77923B"/>
                </a:solidFill>
                <a:latin typeface="맑은 고딕 Semilight"/>
                <a:cs typeface="맑은 고딕 Semilight"/>
              </a:rPr>
              <a:t> </a:t>
            </a:r>
            <a:r>
              <a:rPr sz="900" spc="-40" dirty="0">
                <a:solidFill>
                  <a:srgbClr val="77923B"/>
                </a:solidFill>
                <a:latin typeface="바탕"/>
                <a:cs typeface="바탕"/>
              </a:rPr>
              <a:t>실명</a:t>
            </a:r>
            <a:r>
              <a:rPr sz="900" spc="-50" dirty="0">
                <a:solidFill>
                  <a:srgbClr val="77923B"/>
                </a:solidFill>
                <a:latin typeface="바탕"/>
                <a:cs typeface="바탕"/>
              </a:rPr>
              <a:t>인</a:t>
            </a:r>
            <a:r>
              <a:rPr sz="900" spc="-45" dirty="0">
                <a:solidFill>
                  <a:srgbClr val="77923B"/>
                </a:solidFill>
                <a:latin typeface="바탕"/>
                <a:cs typeface="바탕"/>
              </a:rPr>
              <a:t>증</a:t>
            </a:r>
            <a:r>
              <a:rPr sz="900" spc="-90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 dirty="0">
                <a:solidFill>
                  <a:srgbClr val="77923B"/>
                </a:solidFill>
                <a:latin typeface="바탕"/>
                <a:cs typeface="바탕"/>
              </a:rPr>
              <a:t>진행해</a:t>
            </a:r>
            <a:r>
              <a:rPr sz="900" spc="-50" dirty="0">
                <a:solidFill>
                  <a:srgbClr val="77923B"/>
                </a:solidFill>
                <a:latin typeface="바탕"/>
                <a:cs typeface="바탕"/>
              </a:rPr>
              <a:t>주</a:t>
            </a:r>
            <a:r>
              <a:rPr sz="900" spc="-65" dirty="0">
                <a:solidFill>
                  <a:srgbClr val="77923B"/>
                </a:solidFill>
                <a:latin typeface="바탕"/>
                <a:cs typeface="바탕"/>
              </a:rPr>
              <a:t>세</a:t>
            </a:r>
            <a:r>
              <a:rPr sz="900" spc="-50" dirty="0">
                <a:solidFill>
                  <a:srgbClr val="77923B"/>
                </a:solidFill>
                <a:latin typeface="바탕"/>
                <a:cs typeface="바탕"/>
              </a:rPr>
              <a:t>요</a:t>
            </a:r>
            <a:r>
              <a:rPr sz="900" b="0" spc="40" dirty="0">
                <a:solidFill>
                  <a:srgbClr val="77923B"/>
                </a:solidFill>
                <a:latin typeface="맑은 고딕 Semilight"/>
                <a:cs typeface="맑은 고딕 Semilight"/>
              </a:rPr>
              <a:t>!</a:t>
            </a:r>
            <a:endParaRPr sz="900">
              <a:latin typeface="맑은 고딕 Semilight"/>
              <a:cs typeface="맑은 고딕 Semi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04926" y="1184148"/>
            <a:ext cx="12188825" cy="5548630"/>
            <a:chOff x="804926" y="1184148"/>
            <a:chExt cx="12188825" cy="5548630"/>
          </a:xfrm>
        </p:grpSpPr>
        <p:sp>
          <p:nvSpPr>
            <p:cNvPr id="12" name="object 12"/>
            <p:cNvSpPr/>
            <p:nvPr/>
          </p:nvSpPr>
          <p:spPr>
            <a:xfrm>
              <a:off x="9941814" y="3841242"/>
              <a:ext cx="126364" cy="254635"/>
            </a:xfrm>
            <a:custGeom>
              <a:avLst/>
              <a:gdLst/>
              <a:ahLst/>
              <a:cxnLst/>
              <a:rect l="l" t="t" r="r" b="b"/>
              <a:pathLst>
                <a:path w="126365" h="254635">
                  <a:moveTo>
                    <a:pt x="0" y="0"/>
                  </a:moveTo>
                  <a:lnTo>
                    <a:pt x="126110" y="127126"/>
                  </a:lnTo>
                  <a:lnTo>
                    <a:pt x="0" y="254254"/>
                  </a:lnTo>
                </a:path>
              </a:pathLst>
            </a:custGeom>
            <a:ln w="28575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7626" y="1421130"/>
              <a:ext cx="12163425" cy="5299075"/>
            </a:xfrm>
            <a:custGeom>
              <a:avLst/>
              <a:gdLst/>
              <a:ahLst/>
              <a:cxnLst/>
              <a:rect l="l" t="t" r="r" b="b"/>
              <a:pathLst>
                <a:path w="12163425" h="5299075">
                  <a:moveTo>
                    <a:pt x="0" y="5298948"/>
                  </a:moveTo>
                  <a:lnTo>
                    <a:pt x="12163044" y="5298948"/>
                  </a:lnTo>
                  <a:lnTo>
                    <a:pt x="12163044" y="0"/>
                  </a:lnTo>
                  <a:lnTo>
                    <a:pt x="0" y="0"/>
                  </a:lnTo>
                  <a:lnTo>
                    <a:pt x="0" y="5298948"/>
                  </a:lnTo>
                  <a:close/>
                </a:path>
              </a:pathLst>
            </a:custGeom>
            <a:ln w="25399">
              <a:solidFill>
                <a:srgbClr val="77923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3731" y="1956828"/>
              <a:ext cx="2234184" cy="404468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708905" y="1860550"/>
              <a:ext cx="2244090" cy="4145915"/>
            </a:xfrm>
            <a:custGeom>
              <a:avLst/>
              <a:gdLst/>
              <a:ahLst/>
              <a:cxnLst/>
              <a:rect l="l" t="t" r="r" b="b"/>
              <a:pathLst>
                <a:path w="2244090" h="4145915">
                  <a:moveTo>
                    <a:pt x="0" y="4145661"/>
                  </a:moveTo>
                  <a:lnTo>
                    <a:pt x="2243708" y="4145661"/>
                  </a:lnTo>
                  <a:lnTo>
                    <a:pt x="2243708" y="0"/>
                  </a:lnTo>
                  <a:lnTo>
                    <a:pt x="0" y="0"/>
                  </a:lnTo>
                  <a:lnTo>
                    <a:pt x="0" y="4145661"/>
                  </a:lnTo>
                  <a:close/>
                </a:path>
              </a:pathLst>
            </a:custGeom>
            <a:ln w="9525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0768" y="1184148"/>
              <a:ext cx="1825752" cy="240791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934618" y="1182369"/>
            <a:ext cx="15316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70" dirty="0">
                <a:latin typeface="궁서"/>
                <a:cs typeface="궁서"/>
              </a:rPr>
              <a:t>비대면</a:t>
            </a:r>
            <a:r>
              <a:rPr sz="1300" spc="-55" dirty="0">
                <a:latin typeface="궁서"/>
                <a:cs typeface="궁서"/>
              </a:rPr>
              <a:t> </a:t>
            </a:r>
            <a:r>
              <a:rPr sz="1300" spc="-70" dirty="0">
                <a:latin typeface="궁서"/>
                <a:cs typeface="궁서"/>
              </a:rPr>
              <a:t>실명확인 절차</a:t>
            </a:r>
            <a:endParaRPr sz="1300">
              <a:latin typeface="궁서"/>
              <a:cs typeface="궁서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313688" y="1868424"/>
            <a:ext cx="3093720" cy="4321175"/>
            <a:chOff x="1313688" y="1868424"/>
            <a:chExt cx="3093720" cy="4321175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3688" y="1868424"/>
              <a:ext cx="1885188" cy="273710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45208" y="3403092"/>
              <a:ext cx="1830323" cy="277672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040382" y="3398266"/>
              <a:ext cx="1840230" cy="2786380"/>
            </a:xfrm>
            <a:custGeom>
              <a:avLst/>
              <a:gdLst/>
              <a:ahLst/>
              <a:cxnLst/>
              <a:rect l="l" t="t" r="r" b="b"/>
              <a:pathLst>
                <a:path w="1840229" h="2786379">
                  <a:moveTo>
                    <a:pt x="0" y="2786253"/>
                  </a:moveTo>
                  <a:lnTo>
                    <a:pt x="1839848" y="2786253"/>
                  </a:lnTo>
                  <a:lnTo>
                    <a:pt x="1839848" y="0"/>
                  </a:lnTo>
                  <a:lnTo>
                    <a:pt x="0" y="0"/>
                  </a:lnTo>
                  <a:lnTo>
                    <a:pt x="0" y="2786253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41882" y="3047288"/>
              <a:ext cx="1602740" cy="307975"/>
            </a:xfrm>
            <a:custGeom>
              <a:avLst/>
              <a:gdLst/>
              <a:ahLst/>
              <a:cxnLst/>
              <a:rect l="l" t="t" r="r" b="b"/>
              <a:pathLst>
                <a:path w="1602739" h="307975">
                  <a:moveTo>
                    <a:pt x="0" y="307543"/>
                  </a:moveTo>
                  <a:lnTo>
                    <a:pt x="1602358" y="307543"/>
                  </a:lnTo>
                  <a:lnTo>
                    <a:pt x="1602358" y="0"/>
                  </a:lnTo>
                  <a:lnTo>
                    <a:pt x="0" y="0"/>
                  </a:lnTo>
                  <a:lnTo>
                    <a:pt x="0" y="307543"/>
                  </a:lnTo>
                  <a:close/>
                </a:path>
              </a:pathLst>
            </a:custGeom>
            <a:ln w="381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66438" y="3821430"/>
              <a:ext cx="126364" cy="252729"/>
            </a:xfrm>
            <a:custGeom>
              <a:avLst/>
              <a:gdLst/>
              <a:ahLst/>
              <a:cxnLst/>
              <a:rect l="l" t="t" r="r" b="b"/>
              <a:pathLst>
                <a:path w="126364" h="252729">
                  <a:moveTo>
                    <a:pt x="0" y="0"/>
                  </a:moveTo>
                  <a:lnTo>
                    <a:pt x="126111" y="126364"/>
                  </a:lnTo>
                  <a:lnTo>
                    <a:pt x="0" y="252730"/>
                  </a:lnTo>
                </a:path>
              </a:pathLst>
            </a:custGeom>
            <a:ln w="28575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91384" y="3139440"/>
              <a:ext cx="373380" cy="35052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7785354" y="4978146"/>
            <a:ext cx="1777364" cy="561340"/>
          </a:xfrm>
          <a:prstGeom prst="rect">
            <a:avLst/>
          </a:prstGeom>
          <a:ln w="25400">
            <a:solidFill>
              <a:srgbClr val="77923B"/>
            </a:solidFill>
          </a:ln>
        </p:spPr>
        <p:txBody>
          <a:bodyPr vert="horz" wrap="square" lIns="0" tIns="135255" rIns="0" bIns="0" rtlCol="0">
            <a:spAutoFit/>
          </a:bodyPr>
          <a:lstStyle/>
          <a:p>
            <a:pPr marL="314960" marR="237490" indent="-70485">
              <a:lnSpc>
                <a:spcPct val="100000"/>
              </a:lnSpc>
              <a:spcBef>
                <a:spcPts val="1065"/>
              </a:spcBef>
            </a:pPr>
            <a:r>
              <a:rPr sz="900" spc="-40" dirty="0">
                <a:solidFill>
                  <a:srgbClr val="77923B"/>
                </a:solidFill>
                <a:latin typeface="바탕"/>
                <a:cs typeface="바탕"/>
              </a:rPr>
              <a:t>신한</a:t>
            </a:r>
            <a:r>
              <a:rPr sz="900" spc="-50" dirty="0">
                <a:solidFill>
                  <a:srgbClr val="77923B"/>
                </a:solidFill>
                <a:latin typeface="바탕"/>
                <a:cs typeface="바탕"/>
              </a:rPr>
              <a:t>은</a:t>
            </a:r>
            <a:r>
              <a:rPr sz="900" spc="-45" dirty="0">
                <a:solidFill>
                  <a:srgbClr val="77923B"/>
                </a:solidFill>
                <a:latin typeface="바탕"/>
                <a:cs typeface="바탕"/>
              </a:rPr>
              <a:t>행</a:t>
            </a:r>
            <a:r>
              <a:rPr sz="900" spc="-90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 dirty="0">
                <a:solidFill>
                  <a:srgbClr val="77923B"/>
                </a:solidFill>
                <a:latin typeface="바탕"/>
                <a:cs typeface="바탕"/>
              </a:rPr>
              <a:t>계좌</a:t>
            </a:r>
            <a:r>
              <a:rPr sz="900" spc="-45" dirty="0">
                <a:solidFill>
                  <a:srgbClr val="77923B"/>
                </a:solidFill>
                <a:latin typeface="바탕"/>
                <a:cs typeface="바탕"/>
              </a:rPr>
              <a:t>가</a:t>
            </a:r>
            <a:r>
              <a:rPr sz="900" spc="-90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 dirty="0">
                <a:solidFill>
                  <a:srgbClr val="77923B"/>
                </a:solidFill>
                <a:latin typeface="바탕"/>
                <a:cs typeface="바탕"/>
              </a:rPr>
              <a:t>있</a:t>
            </a:r>
            <a:r>
              <a:rPr sz="900" spc="-45" dirty="0">
                <a:solidFill>
                  <a:srgbClr val="77923B"/>
                </a:solidFill>
                <a:latin typeface="바탕"/>
                <a:cs typeface="바탕"/>
              </a:rPr>
              <a:t>는</a:t>
            </a:r>
            <a:r>
              <a:rPr sz="900" spc="-60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30" dirty="0">
                <a:solidFill>
                  <a:srgbClr val="77923B"/>
                </a:solidFill>
                <a:latin typeface="바탕"/>
                <a:cs typeface="바탕"/>
              </a:rPr>
              <a:t>경우  계</a:t>
            </a:r>
            <a:r>
              <a:rPr sz="900" spc="-45" dirty="0">
                <a:solidFill>
                  <a:srgbClr val="77923B"/>
                </a:solidFill>
                <a:latin typeface="바탕"/>
                <a:cs typeface="바탕"/>
              </a:rPr>
              <a:t>좌</a:t>
            </a:r>
            <a:r>
              <a:rPr sz="900" spc="-75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 dirty="0">
                <a:solidFill>
                  <a:srgbClr val="77923B"/>
                </a:solidFill>
                <a:latin typeface="바탕"/>
                <a:cs typeface="바탕"/>
              </a:rPr>
              <a:t>정보</a:t>
            </a:r>
            <a:r>
              <a:rPr sz="900" spc="-45" dirty="0">
                <a:solidFill>
                  <a:srgbClr val="77923B"/>
                </a:solidFill>
                <a:latin typeface="바탕"/>
                <a:cs typeface="바탕"/>
              </a:rPr>
              <a:t>로</a:t>
            </a:r>
            <a:r>
              <a:rPr sz="900" spc="-75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 dirty="0">
                <a:solidFill>
                  <a:srgbClr val="77923B"/>
                </a:solidFill>
                <a:latin typeface="바탕"/>
                <a:cs typeface="바탕"/>
              </a:rPr>
              <a:t>인증</a:t>
            </a:r>
            <a:r>
              <a:rPr sz="900" spc="-50" dirty="0">
                <a:solidFill>
                  <a:srgbClr val="77923B"/>
                </a:solidFill>
                <a:latin typeface="바탕"/>
                <a:cs typeface="바탕"/>
              </a:rPr>
              <a:t>합니</a:t>
            </a:r>
            <a:r>
              <a:rPr sz="900" spc="-45" dirty="0">
                <a:solidFill>
                  <a:srgbClr val="77923B"/>
                </a:solidFill>
                <a:latin typeface="바탕"/>
                <a:cs typeface="바탕"/>
              </a:rPr>
              <a:t>다</a:t>
            </a:r>
            <a:endParaRPr sz="900">
              <a:latin typeface="바탕"/>
              <a:cs typeface="바탕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69263" y="173251"/>
            <a:ext cx="3864610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960"/>
              </a:spcBef>
            </a:pPr>
            <a:r>
              <a:rPr sz="1700" spc="-120" dirty="0">
                <a:solidFill>
                  <a:srgbClr val="77923B"/>
                </a:solidFill>
                <a:latin typeface="궁서"/>
                <a:cs typeface="궁서"/>
              </a:rPr>
              <a:t>계</a:t>
            </a:r>
            <a:r>
              <a:rPr sz="1700" spc="-135" dirty="0">
                <a:solidFill>
                  <a:srgbClr val="77923B"/>
                </a:solidFill>
                <a:latin typeface="궁서"/>
                <a:cs typeface="궁서"/>
              </a:rPr>
              <a:t>좌</a:t>
            </a:r>
            <a:r>
              <a:rPr sz="1700" spc="-85" dirty="0">
                <a:solidFill>
                  <a:srgbClr val="77923B"/>
                </a:solidFill>
                <a:latin typeface="궁서"/>
                <a:cs typeface="궁서"/>
              </a:rPr>
              <a:t>와</a:t>
            </a:r>
            <a:r>
              <a:rPr sz="1700" spc="-235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700" spc="-120" dirty="0">
                <a:solidFill>
                  <a:srgbClr val="77923B"/>
                </a:solidFill>
                <a:latin typeface="궁서"/>
                <a:cs typeface="궁서"/>
              </a:rPr>
              <a:t>학</a:t>
            </a:r>
            <a:r>
              <a:rPr sz="1700" spc="-135" dirty="0">
                <a:solidFill>
                  <a:srgbClr val="77923B"/>
                </a:solidFill>
                <a:latin typeface="궁서"/>
                <a:cs typeface="궁서"/>
              </a:rPr>
              <a:t>생증</a:t>
            </a:r>
            <a:r>
              <a:rPr sz="1700" spc="-85" dirty="0">
                <a:solidFill>
                  <a:srgbClr val="77923B"/>
                </a:solidFill>
                <a:latin typeface="궁서"/>
                <a:cs typeface="궁서"/>
              </a:rPr>
              <a:t>을</a:t>
            </a:r>
            <a:r>
              <a:rPr sz="1700" spc="-245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700" spc="-120" dirty="0">
                <a:solidFill>
                  <a:srgbClr val="77923B"/>
                </a:solidFill>
                <a:latin typeface="궁서"/>
                <a:cs typeface="궁서"/>
              </a:rPr>
              <a:t>동</a:t>
            </a:r>
            <a:r>
              <a:rPr sz="1700" spc="-135" dirty="0">
                <a:solidFill>
                  <a:srgbClr val="77923B"/>
                </a:solidFill>
                <a:latin typeface="궁서"/>
                <a:cs typeface="궁서"/>
              </a:rPr>
              <a:t>시에</a:t>
            </a:r>
            <a:r>
              <a:rPr sz="1700" spc="100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!</a:t>
            </a:r>
            <a:endParaRPr sz="1700">
              <a:latin typeface="한컴 울주 천전리 각석체"/>
              <a:cs typeface="한컴 울주 천전리 각석체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800" spc="-145" dirty="0">
                <a:solidFill>
                  <a:srgbClr val="77923B"/>
                </a:solidFill>
                <a:latin typeface="궁서"/>
                <a:cs typeface="궁서"/>
              </a:rPr>
              <a:t>미</a:t>
            </a:r>
            <a:r>
              <a:rPr sz="1800" spc="-90" dirty="0">
                <a:solidFill>
                  <a:srgbClr val="77923B"/>
                </a:solidFill>
                <a:latin typeface="궁서"/>
                <a:cs typeface="궁서"/>
              </a:rPr>
              <a:t>리</a:t>
            </a:r>
            <a:r>
              <a:rPr sz="1800" spc="-190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77923B"/>
                </a:solidFill>
                <a:latin typeface="궁서"/>
                <a:cs typeface="궁서"/>
              </a:rPr>
              <a:t>준비해두었</a:t>
            </a:r>
            <a:r>
              <a:rPr sz="1800" spc="-90" dirty="0">
                <a:solidFill>
                  <a:srgbClr val="77923B"/>
                </a:solidFill>
                <a:latin typeface="궁서"/>
                <a:cs typeface="궁서"/>
              </a:rPr>
              <a:t>던</a:t>
            </a:r>
            <a:r>
              <a:rPr sz="1800" spc="-175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77923B"/>
                </a:solidFill>
                <a:latin typeface="궁서"/>
                <a:cs typeface="궁서"/>
              </a:rPr>
              <a:t>신분증</a:t>
            </a:r>
            <a:r>
              <a:rPr sz="1800" spc="-90" dirty="0">
                <a:solidFill>
                  <a:srgbClr val="77923B"/>
                </a:solidFill>
                <a:latin typeface="궁서"/>
                <a:cs typeface="궁서"/>
              </a:rPr>
              <a:t>을</a:t>
            </a:r>
            <a:r>
              <a:rPr sz="1800" spc="-175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77923B"/>
                </a:solidFill>
                <a:latin typeface="궁서"/>
                <a:cs typeface="궁서"/>
              </a:rPr>
              <a:t>꺼내주세요</a:t>
            </a:r>
            <a:r>
              <a:rPr sz="1800" spc="105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!</a:t>
            </a:r>
            <a:endParaRPr sz="1800">
              <a:latin typeface="한컴 울주 천전리 각석체"/>
              <a:cs typeface="한컴 울주 천전리 각석체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250" dirty="0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맑은 고딕 Semilight"/>
                <a:cs typeface="맑은 고딕 Semilight"/>
              </a:rPr>
              <a:t>02</a:t>
            </a:r>
            <a:endParaRPr sz="5200">
              <a:latin typeface="맑은 고딕 Semilight"/>
              <a:cs typeface="맑은 고딕 Semi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9365" y="6082081"/>
            <a:ext cx="2132330" cy="7937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1200" spc="-50" dirty="0">
                <a:solidFill>
                  <a:srgbClr val="77923B"/>
                </a:solidFill>
                <a:latin typeface="바탕"/>
                <a:cs typeface="바탕"/>
              </a:rPr>
              <a:t>상품</a:t>
            </a:r>
            <a:r>
              <a:rPr sz="1200" spc="-60" dirty="0">
                <a:solidFill>
                  <a:srgbClr val="77923B"/>
                </a:solidFill>
                <a:latin typeface="바탕"/>
                <a:cs typeface="바탕"/>
              </a:rPr>
              <a:t>별</a:t>
            </a:r>
            <a:r>
              <a:rPr sz="1200" spc="-100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 dirty="0">
                <a:solidFill>
                  <a:srgbClr val="77923B"/>
                </a:solidFill>
                <a:latin typeface="바탕"/>
                <a:cs typeface="바탕"/>
              </a:rPr>
              <a:t>약관</a:t>
            </a:r>
            <a:r>
              <a:rPr sz="1200" spc="-60" dirty="0">
                <a:solidFill>
                  <a:srgbClr val="77923B"/>
                </a:solidFill>
                <a:latin typeface="바탕"/>
                <a:cs typeface="바탕"/>
              </a:rPr>
              <a:t>을</a:t>
            </a:r>
            <a:r>
              <a:rPr sz="1200" spc="-90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 dirty="0">
                <a:solidFill>
                  <a:srgbClr val="77923B"/>
                </a:solidFill>
                <a:latin typeface="바탕"/>
                <a:cs typeface="바탕"/>
              </a:rPr>
              <a:t>읽어</a:t>
            </a:r>
            <a:r>
              <a:rPr sz="1200" spc="-60" dirty="0">
                <a:solidFill>
                  <a:srgbClr val="77923B"/>
                </a:solidFill>
                <a:latin typeface="바탕"/>
                <a:cs typeface="바탕"/>
              </a:rPr>
              <a:t>보시고</a:t>
            </a:r>
            <a:endParaRPr sz="1200">
              <a:latin typeface="바탕"/>
              <a:cs typeface="바탕"/>
            </a:endParaRPr>
          </a:p>
          <a:p>
            <a:pPr marL="12700" marR="5080" algn="ctr">
              <a:lnSpc>
                <a:spcPct val="140000"/>
              </a:lnSpc>
            </a:pPr>
            <a:r>
              <a:rPr sz="1200" spc="-50" dirty="0">
                <a:solidFill>
                  <a:srgbClr val="77923B"/>
                </a:solidFill>
                <a:latin typeface="바탕"/>
                <a:cs typeface="바탕"/>
              </a:rPr>
              <a:t>필</a:t>
            </a:r>
            <a:r>
              <a:rPr sz="1200" spc="-60" dirty="0">
                <a:solidFill>
                  <a:srgbClr val="77923B"/>
                </a:solidFill>
                <a:latin typeface="바탕"/>
                <a:cs typeface="바탕"/>
              </a:rPr>
              <a:t>수</a:t>
            </a:r>
            <a:r>
              <a:rPr sz="1200" spc="-80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 dirty="0">
                <a:solidFill>
                  <a:srgbClr val="77923B"/>
                </a:solidFill>
                <a:latin typeface="바탕"/>
                <a:cs typeface="바탕"/>
              </a:rPr>
              <a:t>항목</a:t>
            </a:r>
            <a:r>
              <a:rPr sz="1200" spc="-60" dirty="0">
                <a:solidFill>
                  <a:srgbClr val="77923B"/>
                </a:solidFill>
                <a:latin typeface="바탕"/>
                <a:cs typeface="바탕"/>
              </a:rPr>
              <a:t>은</a:t>
            </a:r>
            <a:r>
              <a:rPr sz="1200" spc="-100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60" dirty="0">
                <a:solidFill>
                  <a:srgbClr val="77923B"/>
                </a:solidFill>
                <a:latin typeface="바탕"/>
                <a:cs typeface="바탕"/>
              </a:rPr>
              <a:t>꼭</a:t>
            </a:r>
            <a:r>
              <a:rPr sz="1200" spc="-65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 dirty="0">
                <a:solidFill>
                  <a:srgbClr val="77923B"/>
                </a:solidFill>
                <a:latin typeface="바탕"/>
                <a:cs typeface="바탕"/>
              </a:rPr>
              <a:t>동</a:t>
            </a:r>
            <a:r>
              <a:rPr sz="1200" spc="-60" dirty="0">
                <a:solidFill>
                  <a:srgbClr val="77923B"/>
                </a:solidFill>
                <a:latin typeface="바탕"/>
                <a:cs typeface="바탕"/>
              </a:rPr>
              <a:t>의</a:t>
            </a:r>
            <a:r>
              <a:rPr sz="1200" spc="-75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 dirty="0">
                <a:solidFill>
                  <a:srgbClr val="77923B"/>
                </a:solidFill>
                <a:latin typeface="바탕"/>
                <a:cs typeface="바탕"/>
              </a:rPr>
              <a:t>눌러</a:t>
            </a:r>
            <a:r>
              <a:rPr sz="1200" spc="-60" dirty="0">
                <a:solidFill>
                  <a:srgbClr val="77923B"/>
                </a:solidFill>
                <a:latin typeface="바탕"/>
                <a:cs typeface="바탕"/>
              </a:rPr>
              <a:t>주세요</a:t>
            </a:r>
            <a:r>
              <a:rPr sz="1200" b="0" spc="55" dirty="0">
                <a:solidFill>
                  <a:srgbClr val="77923B"/>
                </a:solidFill>
                <a:latin typeface="맑은 고딕 Semilight"/>
                <a:cs typeface="맑은 고딕 Semilight"/>
              </a:rPr>
              <a:t>!  </a:t>
            </a:r>
            <a:r>
              <a:rPr sz="1200" spc="-50" dirty="0">
                <a:solidFill>
                  <a:srgbClr val="77923B"/>
                </a:solidFill>
                <a:latin typeface="바탕"/>
                <a:cs typeface="바탕"/>
              </a:rPr>
              <a:t>화</a:t>
            </a:r>
            <a:r>
              <a:rPr sz="1200" spc="-60" dirty="0">
                <a:solidFill>
                  <a:srgbClr val="77923B"/>
                </a:solidFill>
                <a:latin typeface="바탕"/>
                <a:cs typeface="바탕"/>
              </a:rPr>
              <a:t>면</a:t>
            </a:r>
            <a:r>
              <a:rPr sz="1200" spc="-80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 dirty="0">
                <a:solidFill>
                  <a:srgbClr val="77923B"/>
                </a:solidFill>
                <a:latin typeface="바탕"/>
                <a:cs typeface="바탕"/>
              </a:rPr>
              <a:t>하단</a:t>
            </a:r>
            <a:r>
              <a:rPr sz="1200" spc="-60" dirty="0">
                <a:solidFill>
                  <a:srgbClr val="77923B"/>
                </a:solidFill>
                <a:latin typeface="바탕"/>
                <a:cs typeface="바탕"/>
              </a:rPr>
              <a:t>의</a:t>
            </a:r>
            <a:r>
              <a:rPr sz="1200" spc="-100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 dirty="0">
                <a:solidFill>
                  <a:srgbClr val="77923B"/>
                </a:solidFill>
                <a:latin typeface="바탕"/>
                <a:cs typeface="바탕"/>
              </a:rPr>
              <a:t>다</a:t>
            </a:r>
            <a:r>
              <a:rPr sz="1200" spc="-60" dirty="0">
                <a:solidFill>
                  <a:srgbClr val="77923B"/>
                </a:solidFill>
                <a:latin typeface="바탕"/>
                <a:cs typeface="바탕"/>
              </a:rPr>
              <a:t>음</a:t>
            </a:r>
            <a:r>
              <a:rPr sz="1200" spc="-75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 dirty="0">
                <a:solidFill>
                  <a:srgbClr val="77923B"/>
                </a:solidFill>
                <a:latin typeface="바탕"/>
                <a:cs typeface="바탕"/>
              </a:rPr>
              <a:t>버</a:t>
            </a:r>
            <a:r>
              <a:rPr sz="1200" spc="-60" dirty="0">
                <a:solidFill>
                  <a:srgbClr val="77923B"/>
                </a:solidFill>
                <a:latin typeface="바탕"/>
                <a:cs typeface="바탕"/>
              </a:rPr>
              <a:t>튼</a:t>
            </a:r>
            <a:r>
              <a:rPr sz="1200" spc="-80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 dirty="0">
                <a:solidFill>
                  <a:srgbClr val="77923B"/>
                </a:solidFill>
                <a:latin typeface="바탕"/>
                <a:cs typeface="바탕"/>
              </a:rPr>
              <a:t>클릭</a:t>
            </a:r>
            <a:endParaRPr sz="1200">
              <a:latin typeface="바탕"/>
              <a:cs typeface="바탕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07338" y="1653095"/>
            <a:ext cx="2350770" cy="4094479"/>
            <a:chOff x="807338" y="1653095"/>
            <a:chExt cx="2350770" cy="409447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6863" y="1707041"/>
              <a:ext cx="2331720" cy="339336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12101" y="1657858"/>
              <a:ext cx="2341245" cy="3979545"/>
            </a:xfrm>
            <a:custGeom>
              <a:avLst/>
              <a:gdLst/>
              <a:ahLst/>
              <a:cxnLst/>
              <a:rect l="l" t="t" r="r" b="b"/>
              <a:pathLst>
                <a:path w="2341245" h="3979545">
                  <a:moveTo>
                    <a:pt x="0" y="3979545"/>
                  </a:moveTo>
                  <a:lnTo>
                    <a:pt x="2341245" y="3979545"/>
                  </a:lnTo>
                  <a:lnTo>
                    <a:pt x="2341245" y="0"/>
                  </a:lnTo>
                  <a:lnTo>
                    <a:pt x="0" y="0"/>
                  </a:lnTo>
                  <a:lnTo>
                    <a:pt x="0" y="3979545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7343" y="1997964"/>
              <a:ext cx="2275332" cy="37490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51432" y="4094988"/>
              <a:ext cx="864235" cy="1546860"/>
            </a:xfrm>
            <a:custGeom>
              <a:avLst/>
              <a:gdLst/>
              <a:ahLst/>
              <a:cxnLst/>
              <a:rect l="l" t="t" r="r" b="b"/>
              <a:pathLst>
                <a:path w="864235" h="1546860">
                  <a:moveTo>
                    <a:pt x="864108" y="1114806"/>
                  </a:moveTo>
                  <a:lnTo>
                    <a:pt x="648081" y="1114806"/>
                  </a:lnTo>
                  <a:lnTo>
                    <a:pt x="648081" y="0"/>
                  </a:lnTo>
                  <a:lnTo>
                    <a:pt x="216027" y="0"/>
                  </a:lnTo>
                  <a:lnTo>
                    <a:pt x="216027" y="1114806"/>
                  </a:lnTo>
                  <a:lnTo>
                    <a:pt x="0" y="1114806"/>
                  </a:lnTo>
                  <a:lnTo>
                    <a:pt x="432054" y="1546860"/>
                  </a:lnTo>
                  <a:lnTo>
                    <a:pt x="864108" y="1114806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426714" y="3635502"/>
            <a:ext cx="126364" cy="252729"/>
          </a:xfrm>
          <a:custGeom>
            <a:avLst/>
            <a:gdLst/>
            <a:ahLst/>
            <a:cxnLst/>
            <a:rect l="l" t="t" r="r" b="b"/>
            <a:pathLst>
              <a:path w="126364" h="252729">
                <a:moveTo>
                  <a:pt x="0" y="0"/>
                </a:moveTo>
                <a:lnTo>
                  <a:pt x="126111" y="126364"/>
                </a:lnTo>
                <a:lnTo>
                  <a:pt x="0" y="252729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3980243" y="1628711"/>
            <a:ext cx="2308225" cy="4409440"/>
            <a:chOff x="3980243" y="1628711"/>
            <a:chExt cx="2308225" cy="440944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89831" y="1671591"/>
              <a:ext cx="2289048" cy="435278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85005" y="1633474"/>
              <a:ext cx="2298700" cy="4396105"/>
            </a:xfrm>
            <a:custGeom>
              <a:avLst/>
              <a:gdLst/>
              <a:ahLst/>
              <a:cxnLst/>
              <a:rect l="l" t="t" r="r" b="b"/>
              <a:pathLst>
                <a:path w="2298700" h="4396105">
                  <a:moveTo>
                    <a:pt x="0" y="4395597"/>
                  </a:moveTo>
                  <a:lnTo>
                    <a:pt x="2298573" y="4395597"/>
                  </a:lnTo>
                  <a:lnTo>
                    <a:pt x="2298573" y="0"/>
                  </a:lnTo>
                  <a:lnTo>
                    <a:pt x="0" y="0"/>
                  </a:lnTo>
                  <a:lnTo>
                    <a:pt x="0" y="4395597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2899" y="2907792"/>
              <a:ext cx="1066800" cy="1264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2899" y="3528060"/>
              <a:ext cx="1066800" cy="1264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2899" y="3906012"/>
              <a:ext cx="1066800" cy="12496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08703" y="4544568"/>
              <a:ext cx="1066800" cy="1249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7471" y="5183124"/>
              <a:ext cx="1066800" cy="12496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2899" y="5821680"/>
              <a:ext cx="1446276" cy="17068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998213" y="2266950"/>
              <a:ext cx="2265045" cy="3758565"/>
            </a:xfrm>
            <a:custGeom>
              <a:avLst/>
              <a:gdLst/>
              <a:ahLst/>
              <a:cxnLst/>
              <a:rect l="l" t="t" r="r" b="b"/>
              <a:pathLst>
                <a:path w="2265045" h="3758565">
                  <a:moveTo>
                    <a:pt x="0" y="3758184"/>
                  </a:moveTo>
                  <a:lnTo>
                    <a:pt x="2264664" y="3758184"/>
                  </a:lnTo>
                  <a:lnTo>
                    <a:pt x="2264664" y="0"/>
                  </a:lnTo>
                  <a:lnTo>
                    <a:pt x="0" y="0"/>
                  </a:lnTo>
                  <a:lnTo>
                    <a:pt x="0" y="3758184"/>
                  </a:lnTo>
                  <a:close/>
                </a:path>
              </a:pathLst>
            </a:custGeom>
            <a:ln w="254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162425" y="6279896"/>
            <a:ext cx="1889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885" marR="5080" indent="-591820">
              <a:lnSpc>
                <a:spcPct val="150000"/>
              </a:lnSpc>
              <a:spcBef>
                <a:spcPts val="100"/>
              </a:spcBef>
            </a:pPr>
            <a:r>
              <a:rPr sz="1200" spc="-50" dirty="0">
                <a:solidFill>
                  <a:srgbClr val="77923B"/>
                </a:solidFill>
                <a:latin typeface="바탕"/>
                <a:cs typeface="바탕"/>
              </a:rPr>
              <a:t>고</a:t>
            </a:r>
            <a:r>
              <a:rPr sz="1200" spc="-60" dirty="0">
                <a:solidFill>
                  <a:srgbClr val="77923B"/>
                </a:solidFill>
                <a:latin typeface="바탕"/>
                <a:cs typeface="바탕"/>
              </a:rPr>
              <a:t>객</a:t>
            </a:r>
            <a:r>
              <a:rPr sz="1200" spc="-75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 dirty="0">
                <a:solidFill>
                  <a:srgbClr val="77923B"/>
                </a:solidFill>
                <a:latin typeface="바탕"/>
                <a:cs typeface="바탕"/>
              </a:rPr>
              <a:t>기본</a:t>
            </a:r>
            <a:r>
              <a:rPr sz="1200" spc="-60" dirty="0">
                <a:solidFill>
                  <a:srgbClr val="77923B"/>
                </a:solidFill>
                <a:latin typeface="바탕"/>
                <a:cs typeface="바탕"/>
              </a:rPr>
              <a:t>정보를</a:t>
            </a:r>
            <a:r>
              <a:rPr sz="1200" spc="-100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 dirty="0">
                <a:solidFill>
                  <a:srgbClr val="77923B"/>
                </a:solidFill>
                <a:latin typeface="바탕"/>
                <a:cs typeface="바탕"/>
              </a:rPr>
              <a:t>입력</a:t>
            </a:r>
            <a:r>
              <a:rPr sz="1200" spc="-60" dirty="0">
                <a:solidFill>
                  <a:srgbClr val="77923B"/>
                </a:solidFill>
                <a:latin typeface="바탕"/>
                <a:cs typeface="바탕"/>
              </a:rPr>
              <a:t>합니다</a:t>
            </a:r>
            <a:r>
              <a:rPr sz="1200" b="0" spc="45" dirty="0">
                <a:solidFill>
                  <a:srgbClr val="77923B"/>
                </a:solidFill>
                <a:latin typeface="맑은 고딕 Semilight"/>
                <a:cs typeface="맑은 고딕 Semilight"/>
              </a:rPr>
              <a:t>.  </a:t>
            </a:r>
            <a:r>
              <a:rPr sz="1200" b="0" spc="-30" dirty="0">
                <a:solidFill>
                  <a:srgbClr val="77923B"/>
                </a:solidFill>
                <a:latin typeface="맑은 고딕 Semilight"/>
                <a:cs typeface="맑은 고딕 Semilight"/>
              </a:rPr>
              <a:t>(</a:t>
            </a:r>
            <a:r>
              <a:rPr sz="1200" spc="-30" dirty="0">
                <a:solidFill>
                  <a:srgbClr val="77923B"/>
                </a:solidFill>
                <a:latin typeface="바탕"/>
                <a:cs typeface="바탕"/>
              </a:rPr>
              <a:t>고객정보</a:t>
            </a:r>
            <a:r>
              <a:rPr sz="1200" b="0" spc="-30" dirty="0">
                <a:solidFill>
                  <a:srgbClr val="77923B"/>
                </a:solidFill>
                <a:latin typeface="맑은 고딕 Semilight"/>
                <a:cs typeface="맑은 고딕 Semilight"/>
              </a:rPr>
              <a:t>)</a:t>
            </a:r>
            <a:endParaRPr sz="1200">
              <a:latin typeface="맑은 고딕 Semilight"/>
              <a:cs typeface="맑은 고딕 Semiligh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086155" y="1628711"/>
            <a:ext cx="2313940" cy="4490085"/>
            <a:chOff x="7086155" y="1628711"/>
            <a:chExt cx="2313940" cy="4490085"/>
          </a:xfrm>
        </p:grpSpPr>
        <p:sp>
          <p:nvSpPr>
            <p:cNvPr id="21" name="object 21"/>
            <p:cNvSpPr/>
            <p:nvPr/>
          </p:nvSpPr>
          <p:spPr>
            <a:xfrm>
              <a:off x="8908542" y="3355086"/>
              <a:ext cx="126364" cy="252729"/>
            </a:xfrm>
            <a:custGeom>
              <a:avLst/>
              <a:gdLst/>
              <a:ahLst/>
              <a:cxnLst/>
              <a:rect l="l" t="t" r="r" b="b"/>
              <a:pathLst>
                <a:path w="126365" h="252729">
                  <a:moveTo>
                    <a:pt x="0" y="0"/>
                  </a:moveTo>
                  <a:lnTo>
                    <a:pt x="126110" y="126364"/>
                  </a:lnTo>
                  <a:lnTo>
                    <a:pt x="0" y="252729"/>
                  </a:lnTo>
                </a:path>
              </a:pathLst>
            </a:custGeom>
            <a:ln w="28575">
              <a:solidFill>
                <a:srgbClr val="2939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95744" y="1638300"/>
              <a:ext cx="2290572" cy="446836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090918" y="1633474"/>
              <a:ext cx="2300605" cy="4478020"/>
            </a:xfrm>
            <a:custGeom>
              <a:avLst/>
              <a:gdLst/>
              <a:ahLst/>
              <a:cxnLst/>
              <a:rect l="l" t="t" r="r" b="b"/>
              <a:pathLst>
                <a:path w="2300604" h="4478020">
                  <a:moveTo>
                    <a:pt x="0" y="4477893"/>
                  </a:moveTo>
                  <a:lnTo>
                    <a:pt x="2300097" y="4477893"/>
                  </a:lnTo>
                  <a:lnTo>
                    <a:pt x="2300097" y="0"/>
                  </a:lnTo>
                  <a:lnTo>
                    <a:pt x="0" y="0"/>
                  </a:lnTo>
                  <a:lnTo>
                    <a:pt x="0" y="4477893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20712" y="3846576"/>
              <a:ext cx="1171955" cy="11887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23404" y="4094988"/>
              <a:ext cx="1171955" cy="11887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122414" y="4670298"/>
              <a:ext cx="2265045" cy="1435735"/>
            </a:xfrm>
            <a:custGeom>
              <a:avLst/>
              <a:gdLst/>
              <a:ahLst/>
              <a:cxnLst/>
              <a:rect l="l" t="t" r="r" b="b"/>
              <a:pathLst>
                <a:path w="2265045" h="1435735">
                  <a:moveTo>
                    <a:pt x="0" y="1435608"/>
                  </a:moveTo>
                  <a:lnTo>
                    <a:pt x="2264664" y="1435608"/>
                  </a:lnTo>
                  <a:lnTo>
                    <a:pt x="2264664" y="0"/>
                  </a:lnTo>
                  <a:lnTo>
                    <a:pt x="0" y="0"/>
                  </a:lnTo>
                  <a:lnTo>
                    <a:pt x="0" y="1435608"/>
                  </a:lnTo>
                  <a:close/>
                </a:path>
              </a:pathLst>
            </a:custGeom>
            <a:ln w="254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92184" y="5253227"/>
              <a:ext cx="138683" cy="23317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20712" y="3191257"/>
              <a:ext cx="1171955" cy="11887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85532" y="4485132"/>
              <a:ext cx="1171955" cy="118872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7375017" y="6361582"/>
            <a:ext cx="1704975" cy="57404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20"/>
              </a:spcBef>
            </a:pPr>
            <a:r>
              <a:rPr sz="1200" spc="-50" dirty="0">
                <a:solidFill>
                  <a:srgbClr val="77923B"/>
                </a:solidFill>
                <a:latin typeface="바탕"/>
                <a:cs typeface="바탕"/>
              </a:rPr>
              <a:t>학</a:t>
            </a:r>
            <a:r>
              <a:rPr sz="1200" spc="-60" dirty="0">
                <a:solidFill>
                  <a:srgbClr val="77923B"/>
                </a:solidFill>
                <a:latin typeface="바탕"/>
                <a:cs typeface="바탕"/>
              </a:rPr>
              <a:t>교</a:t>
            </a:r>
            <a:r>
              <a:rPr sz="1200" spc="-80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 dirty="0">
                <a:solidFill>
                  <a:srgbClr val="77923B"/>
                </a:solidFill>
                <a:latin typeface="바탕"/>
                <a:cs typeface="바탕"/>
              </a:rPr>
              <a:t>정보</a:t>
            </a:r>
            <a:r>
              <a:rPr sz="1200" spc="-60" dirty="0">
                <a:solidFill>
                  <a:srgbClr val="77923B"/>
                </a:solidFill>
                <a:latin typeface="바탕"/>
                <a:cs typeface="바탕"/>
              </a:rPr>
              <a:t>를</a:t>
            </a:r>
            <a:r>
              <a:rPr sz="1200" spc="-100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 dirty="0">
                <a:solidFill>
                  <a:srgbClr val="77923B"/>
                </a:solidFill>
                <a:latin typeface="바탕"/>
                <a:cs typeface="바탕"/>
              </a:rPr>
              <a:t>입력</a:t>
            </a:r>
            <a:r>
              <a:rPr sz="1200" spc="-60" dirty="0">
                <a:solidFill>
                  <a:srgbClr val="77923B"/>
                </a:solidFill>
                <a:latin typeface="바탕"/>
                <a:cs typeface="바탕"/>
              </a:rPr>
              <a:t>해주세요</a:t>
            </a:r>
            <a:endParaRPr sz="1200">
              <a:latin typeface="바탕"/>
              <a:cs typeface="바탕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1200" b="0" spc="35" dirty="0">
                <a:solidFill>
                  <a:srgbClr val="77923B"/>
                </a:solidFill>
                <a:latin typeface="맑은 고딕 Semilight"/>
                <a:cs typeface="맑은 고딕 Semilight"/>
              </a:rPr>
              <a:t>(</a:t>
            </a:r>
            <a:r>
              <a:rPr sz="1200" spc="-50" dirty="0">
                <a:solidFill>
                  <a:srgbClr val="77923B"/>
                </a:solidFill>
                <a:latin typeface="바탕"/>
                <a:cs typeface="바탕"/>
              </a:rPr>
              <a:t>학</a:t>
            </a:r>
            <a:r>
              <a:rPr sz="1200" spc="-60" dirty="0">
                <a:solidFill>
                  <a:srgbClr val="77923B"/>
                </a:solidFill>
                <a:latin typeface="바탕"/>
                <a:cs typeface="바탕"/>
              </a:rPr>
              <a:t>적</a:t>
            </a:r>
            <a:r>
              <a:rPr sz="1200" spc="-90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 dirty="0">
                <a:solidFill>
                  <a:srgbClr val="77923B"/>
                </a:solidFill>
                <a:latin typeface="바탕"/>
                <a:cs typeface="바탕"/>
              </a:rPr>
              <a:t>정보</a:t>
            </a:r>
            <a:r>
              <a:rPr sz="1200" b="0" spc="25" dirty="0">
                <a:solidFill>
                  <a:srgbClr val="77923B"/>
                </a:solidFill>
                <a:latin typeface="맑은 고딕 Semilight"/>
                <a:cs typeface="맑은 고딕 Semilight"/>
              </a:rPr>
              <a:t>)</a:t>
            </a:r>
            <a:endParaRPr sz="1200">
              <a:latin typeface="맑은 고딕 Semilight"/>
              <a:cs typeface="맑은 고딕 Semiligh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0096055" y="1628711"/>
            <a:ext cx="2308225" cy="4505960"/>
            <a:chOff x="10096055" y="1628711"/>
            <a:chExt cx="2308225" cy="4505960"/>
          </a:xfrm>
        </p:grpSpPr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05644" y="1638300"/>
              <a:ext cx="2289048" cy="438285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0100818" y="1633474"/>
              <a:ext cx="2298700" cy="4496435"/>
            </a:xfrm>
            <a:custGeom>
              <a:avLst/>
              <a:gdLst/>
              <a:ahLst/>
              <a:cxnLst/>
              <a:rect l="l" t="t" r="r" b="b"/>
              <a:pathLst>
                <a:path w="2298700" h="4496435">
                  <a:moveTo>
                    <a:pt x="0" y="4496181"/>
                  </a:moveTo>
                  <a:lnTo>
                    <a:pt x="2298573" y="4496181"/>
                  </a:lnTo>
                  <a:lnTo>
                    <a:pt x="2298573" y="0"/>
                  </a:lnTo>
                  <a:lnTo>
                    <a:pt x="0" y="0"/>
                  </a:lnTo>
                  <a:lnTo>
                    <a:pt x="0" y="4496181"/>
                  </a:lnTo>
                  <a:close/>
                </a:path>
              </a:pathLst>
            </a:custGeom>
            <a:ln w="952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200894" y="4607814"/>
              <a:ext cx="2103120" cy="330835"/>
            </a:xfrm>
            <a:custGeom>
              <a:avLst/>
              <a:gdLst/>
              <a:ahLst/>
              <a:cxnLst/>
              <a:rect l="l" t="t" r="r" b="b"/>
              <a:pathLst>
                <a:path w="2103120" h="330835">
                  <a:moveTo>
                    <a:pt x="0" y="330707"/>
                  </a:moveTo>
                  <a:lnTo>
                    <a:pt x="2103120" y="330707"/>
                  </a:lnTo>
                  <a:lnTo>
                    <a:pt x="2103120" y="0"/>
                  </a:lnTo>
                  <a:lnTo>
                    <a:pt x="0" y="0"/>
                  </a:lnTo>
                  <a:lnTo>
                    <a:pt x="0" y="330707"/>
                  </a:lnTo>
                  <a:close/>
                </a:path>
              </a:pathLst>
            </a:custGeom>
            <a:ln w="254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031980" y="4936236"/>
              <a:ext cx="234696" cy="289560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10367264" y="6590792"/>
            <a:ext cx="17894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75" dirty="0">
                <a:solidFill>
                  <a:srgbClr val="77923B"/>
                </a:solidFill>
                <a:latin typeface="맑은 고딕 Semilight"/>
                <a:cs typeface="맑은 고딕 Semilight"/>
              </a:rPr>
              <a:t>S</a:t>
            </a:r>
            <a:r>
              <a:rPr sz="1200" b="0" spc="114" dirty="0">
                <a:solidFill>
                  <a:srgbClr val="77923B"/>
                </a:solidFill>
                <a:latin typeface="맑은 고딕 Semilight"/>
                <a:cs typeface="맑은 고딕 Semilight"/>
              </a:rPr>
              <a:t>2</a:t>
            </a:r>
            <a:r>
              <a:rPr sz="1200" b="0" spc="100" dirty="0">
                <a:solidFill>
                  <a:srgbClr val="77923B"/>
                </a:solidFill>
                <a:latin typeface="맑은 고딕 Semilight"/>
                <a:cs typeface="맑은 고딕 Semilight"/>
              </a:rPr>
              <a:t>0</a:t>
            </a:r>
            <a:r>
              <a:rPr sz="1200" b="0" spc="-30" dirty="0">
                <a:solidFill>
                  <a:srgbClr val="77923B"/>
                </a:solidFill>
                <a:latin typeface="맑은 고딕 Semilight"/>
                <a:cs typeface="맑은 고딕 Semilight"/>
              </a:rPr>
              <a:t> </a:t>
            </a:r>
            <a:r>
              <a:rPr sz="1200" spc="-50" dirty="0">
                <a:solidFill>
                  <a:srgbClr val="77923B"/>
                </a:solidFill>
                <a:latin typeface="바탕"/>
                <a:cs typeface="바탕"/>
              </a:rPr>
              <a:t>체크카</a:t>
            </a:r>
            <a:r>
              <a:rPr sz="1200" spc="-60" dirty="0">
                <a:solidFill>
                  <a:srgbClr val="77923B"/>
                </a:solidFill>
                <a:latin typeface="바탕"/>
                <a:cs typeface="바탕"/>
              </a:rPr>
              <a:t>드</a:t>
            </a:r>
            <a:r>
              <a:rPr sz="1200" spc="-100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 dirty="0">
                <a:solidFill>
                  <a:srgbClr val="77923B"/>
                </a:solidFill>
                <a:latin typeface="바탕"/>
                <a:cs typeface="바탕"/>
              </a:rPr>
              <a:t>학생</a:t>
            </a:r>
            <a:r>
              <a:rPr sz="1200" spc="-60" dirty="0">
                <a:solidFill>
                  <a:srgbClr val="77923B"/>
                </a:solidFill>
                <a:latin typeface="바탕"/>
                <a:cs typeface="바탕"/>
              </a:rPr>
              <a:t>증</a:t>
            </a:r>
            <a:r>
              <a:rPr sz="1200" spc="-100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 dirty="0">
                <a:solidFill>
                  <a:srgbClr val="77923B"/>
                </a:solidFill>
                <a:latin typeface="바탕"/>
                <a:cs typeface="바탕"/>
              </a:rPr>
              <a:t>카드</a:t>
            </a:r>
            <a:r>
              <a:rPr sz="1200" b="0" spc="55" dirty="0">
                <a:solidFill>
                  <a:srgbClr val="77923B"/>
                </a:solidFill>
                <a:latin typeface="맑은 고딕 Semilight"/>
                <a:cs typeface="맑은 고딕 Semilight"/>
              </a:rPr>
              <a:t>!</a:t>
            </a:r>
            <a:endParaRPr sz="1200">
              <a:latin typeface="맑은 고딕 Semilight"/>
              <a:cs typeface="맑은 고딕 Semilight"/>
            </a:endParaRPr>
          </a:p>
        </p:txBody>
      </p:sp>
      <p:pic>
        <p:nvPicPr>
          <p:cNvPr id="37" name="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70091" y="5900928"/>
            <a:ext cx="138684" cy="234696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1874266" y="4125214"/>
            <a:ext cx="2184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바탕"/>
                <a:cs typeface="바탕"/>
              </a:rPr>
              <a:t>아  래  쪽  으  로</a:t>
            </a:r>
            <a:endParaRPr sz="1600">
              <a:latin typeface="바탕"/>
              <a:cs typeface="바탕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607302" y="3641598"/>
            <a:ext cx="126364" cy="252729"/>
          </a:xfrm>
          <a:custGeom>
            <a:avLst/>
            <a:gdLst/>
            <a:ahLst/>
            <a:cxnLst/>
            <a:rect l="l" t="t" r="r" b="b"/>
            <a:pathLst>
              <a:path w="126365" h="252729">
                <a:moveTo>
                  <a:pt x="0" y="0"/>
                </a:moveTo>
                <a:lnTo>
                  <a:pt x="126111" y="126364"/>
                </a:lnTo>
                <a:lnTo>
                  <a:pt x="0" y="252729"/>
                </a:lnTo>
              </a:path>
            </a:pathLst>
          </a:custGeom>
          <a:ln w="28574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740645" y="3641598"/>
            <a:ext cx="126364" cy="252729"/>
          </a:xfrm>
          <a:custGeom>
            <a:avLst/>
            <a:gdLst/>
            <a:ahLst/>
            <a:cxnLst/>
            <a:rect l="l" t="t" r="r" b="b"/>
            <a:pathLst>
              <a:path w="126365" h="252729">
                <a:moveTo>
                  <a:pt x="0" y="0"/>
                </a:moveTo>
                <a:lnTo>
                  <a:pt x="126110" y="126364"/>
                </a:lnTo>
                <a:lnTo>
                  <a:pt x="0" y="252729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250" dirty="0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맑은 고딕 Semilight"/>
                <a:cs typeface="맑은 고딕 Semilight"/>
              </a:rPr>
              <a:t>02</a:t>
            </a:r>
            <a:endParaRPr sz="5200">
              <a:latin typeface="맑은 고딕 Semilight"/>
              <a:cs typeface="맑은 고딕 Semiligh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469263" y="173251"/>
            <a:ext cx="4323715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960"/>
              </a:spcBef>
            </a:pPr>
            <a:r>
              <a:rPr sz="1700" spc="-120" dirty="0">
                <a:solidFill>
                  <a:srgbClr val="77923B"/>
                </a:solidFill>
                <a:latin typeface="궁서"/>
                <a:cs typeface="궁서"/>
              </a:rPr>
              <a:t>계</a:t>
            </a:r>
            <a:r>
              <a:rPr sz="1700" spc="-135" dirty="0">
                <a:solidFill>
                  <a:srgbClr val="77923B"/>
                </a:solidFill>
                <a:latin typeface="궁서"/>
                <a:cs typeface="궁서"/>
              </a:rPr>
              <a:t>좌</a:t>
            </a:r>
            <a:r>
              <a:rPr sz="1700" spc="-85" dirty="0">
                <a:solidFill>
                  <a:srgbClr val="77923B"/>
                </a:solidFill>
                <a:latin typeface="궁서"/>
                <a:cs typeface="궁서"/>
              </a:rPr>
              <a:t>와</a:t>
            </a:r>
            <a:r>
              <a:rPr sz="1700" spc="-235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700" spc="-120" dirty="0">
                <a:solidFill>
                  <a:srgbClr val="77923B"/>
                </a:solidFill>
                <a:latin typeface="궁서"/>
                <a:cs typeface="궁서"/>
              </a:rPr>
              <a:t>학</a:t>
            </a:r>
            <a:r>
              <a:rPr sz="1700" spc="-135" dirty="0">
                <a:solidFill>
                  <a:srgbClr val="77923B"/>
                </a:solidFill>
                <a:latin typeface="궁서"/>
                <a:cs typeface="궁서"/>
              </a:rPr>
              <a:t>생증</a:t>
            </a:r>
            <a:r>
              <a:rPr sz="1700" spc="-85" dirty="0">
                <a:solidFill>
                  <a:srgbClr val="77923B"/>
                </a:solidFill>
                <a:latin typeface="궁서"/>
                <a:cs typeface="궁서"/>
              </a:rPr>
              <a:t>을</a:t>
            </a:r>
            <a:r>
              <a:rPr sz="1700" spc="-245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700" spc="-120" dirty="0">
                <a:solidFill>
                  <a:srgbClr val="77923B"/>
                </a:solidFill>
                <a:latin typeface="궁서"/>
                <a:cs typeface="궁서"/>
              </a:rPr>
              <a:t>동</a:t>
            </a:r>
            <a:r>
              <a:rPr sz="1700" spc="-135" dirty="0">
                <a:solidFill>
                  <a:srgbClr val="77923B"/>
                </a:solidFill>
                <a:latin typeface="궁서"/>
                <a:cs typeface="궁서"/>
              </a:rPr>
              <a:t>시에</a:t>
            </a:r>
            <a:r>
              <a:rPr sz="1700" spc="100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!</a:t>
            </a:r>
            <a:endParaRPr sz="1700">
              <a:latin typeface="한컴 울주 천전리 각석체"/>
              <a:cs typeface="한컴 울주 천전리 각석체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800" spc="-145" dirty="0">
                <a:solidFill>
                  <a:srgbClr val="77923B"/>
                </a:solidFill>
                <a:latin typeface="궁서"/>
                <a:cs typeface="궁서"/>
              </a:rPr>
              <a:t>약관</a:t>
            </a:r>
            <a:r>
              <a:rPr sz="1800" spc="-90" dirty="0">
                <a:solidFill>
                  <a:srgbClr val="77923B"/>
                </a:solidFill>
                <a:latin typeface="궁서"/>
                <a:cs typeface="궁서"/>
              </a:rPr>
              <a:t>은</a:t>
            </a:r>
            <a:r>
              <a:rPr sz="1800" spc="-190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800" spc="-90" dirty="0">
                <a:solidFill>
                  <a:srgbClr val="77923B"/>
                </a:solidFill>
                <a:latin typeface="궁서"/>
                <a:cs typeface="궁서"/>
              </a:rPr>
              <a:t>맨</a:t>
            </a:r>
            <a:r>
              <a:rPr sz="1800" spc="-200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800" spc="-90" dirty="0">
                <a:solidFill>
                  <a:srgbClr val="77923B"/>
                </a:solidFill>
                <a:latin typeface="궁서"/>
                <a:cs typeface="궁서"/>
              </a:rPr>
              <a:t>밑</a:t>
            </a:r>
            <a:r>
              <a:rPr sz="1800" spc="-200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77923B"/>
                </a:solidFill>
                <a:latin typeface="궁서"/>
                <a:cs typeface="궁서"/>
              </a:rPr>
              <a:t>부분까</a:t>
            </a:r>
            <a:r>
              <a:rPr sz="1800" spc="-90" dirty="0">
                <a:solidFill>
                  <a:srgbClr val="77923B"/>
                </a:solidFill>
                <a:latin typeface="궁서"/>
                <a:cs typeface="궁서"/>
              </a:rPr>
              <a:t>지</a:t>
            </a:r>
            <a:r>
              <a:rPr sz="1800" spc="-175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77923B"/>
                </a:solidFill>
                <a:latin typeface="궁서"/>
                <a:cs typeface="궁서"/>
              </a:rPr>
              <a:t>스크</a:t>
            </a:r>
            <a:r>
              <a:rPr sz="1800" spc="-90" dirty="0">
                <a:solidFill>
                  <a:srgbClr val="77923B"/>
                </a:solidFill>
                <a:latin typeface="궁서"/>
                <a:cs typeface="궁서"/>
              </a:rPr>
              <a:t>롤</a:t>
            </a:r>
            <a:r>
              <a:rPr sz="1800" spc="-185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77923B"/>
                </a:solidFill>
                <a:latin typeface="궁서"/>
                <a:cs typeface="궁서"/>
              </a:rPr>
              <a:t>해주셔</a:t>
            </a:r>
            <a:r>
              <a:rPr sz="1800" spc="-90" dirty="0">
                <a:solidFill>
                  <a:srgbClr val="77923B"/>
                </a:solidFill>
                <a:latin typeface="궁서"/>
                <a:cs typeface="궁서"/>
              </a:rPr>
              <a:t>야</a:t>
            </a:r>
            <a:r>
              <a:rPr sz="1800" spc="-175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77923B"/>
                </a:solidFill>
                <a:latin typeface="궁서"/>
                <a:cs typeface="궁서"/>
              </a:rPr>
              <a:t>해요</a:t>
            </a:r>
            <a:r>
              <a:rPr sz="1800" spc="220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~</a:t>
            </a:r>
            <a:endParaRPr sz="1800">
              <a:latin typeface="한컴 울주 천전리 각석체"/>
              <a:cs typeface="한컴 울주 천전리 각석체"/>
            </a:endParaRPr>
          </a:p>
        </p:txBody>
      </p:sp>
      <p:pic>
        <p:nvPicPr>
          <p:cNvPr id="43" name="object 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5152" y="1193292"/>
            <a:ext cx="2801112" cy="260604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920597" y="1201038"/>
            <a:ext cx="253936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70" dirty="0">
                <a:latin typeface="궁서"/>
                <a:cs typeface="궁서"/>
              </a:rPr>
              <a:t>입출금통장</a:t>
            </a:r>
            <a:r>
              <a:rPr sz="1300" spc="-60" dirty="0">
                <a:latin typeface="궁서"/>
                <a:cs typeface="궁서"/>
              </a:rPr>
              <a:t> </a:t>
            </a:r>
            <a:r>
              <a:rPr sz="1300" spc="165" dirty="0">
                <a:latin typeface="한컴 울주 천전리 각석체"/>
                <a:cs typeface="한컴 울주 천전리 각석체"/>
              </a:rPr>
              <a:t>&amp;</a:t>
            </a:r>
            <a:r>
              <a:rPr sz="1300" spc="60" dirty="0">
                <a:latin typeface="한컴 울주 천전리 각석체"/>
                <a:cs typeface="한컴 울주 천전리 각석체"/>
              </a:rPr>
              <a:t> </a:t>
            </a:r>
            <a:r>
              <a:rPr sz="1300" spc="-70" dirty="0">
                <a:latin typeface="궁서"/>
                <a:cs typeface="궁서"/>
              </a:rPr>
              <a:t>학생증</a:t>
            </a:r>
            <a:r>
              <a:rPr sz="1300" spc="-55" dirty="0">
                <a:latin typeface="궁서"/>
                <a:cs typeface="궁서"/>
              </a:rPr>
              <a:t> </a:t>
            </a:r>
            <a:r>
              <a:rPr sz="1300" spc="-70" dirty="0">
                <a:latin typeface="궁서"/>
                <a:cs typeface="궁서"/>
              </a:rPr>
              <a:t>체크카드</a:t>
            </a:r>
            <a:r>
              <a:rPr sz="1300" spc="-60" dirty="0">
                <a:latin typeface="궁서"/>
                <a:cs typeface="궁서"/>
              </a:rPr>
              <a:t> </a:t>
            </a:r>
            <a:r>
              <a:rPr sz="1300" spc="-70" dirty="0">
                <a:latin typeface="궁서"/>
                <a:cs typeface="궁서"/>
              </a:rPr>
              <a:t>신청</a:t>
            </a:r>
            <a:endParaRPr sz="1300">
              <a:latin typeface="궁서"/>
              <a:cs typeface="궁서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4709" y="3655314"/>
            <a:ext cx="126364" cy="252729"/>
          </a:xfrm>
          <a:custGeom>
            <a:avLst/>
            <a:gdLst/>
            <a:ahLst/>
            <a:cxnLst/>
            <a:rect l="l" t="t" r="r" b="b"/>
            <a:pathLst>
              <a:path w="126364" h="252729">
                <a:moveTo>
                  <a:pt x="0" y="0"/>
                </a:moveTo>
                <a:lnTo>
                  <a:pt x="126111" y="126364"/>
                </a:lnTo>
                <a:lnTo>
                  <a:pt x="0" y="252729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25627" y="1587563"/>
            <a:ext cx="2308225" cy="4491990"/>
            <a:chOff x="825627" y="1587563"/>
            <a:chExt cx="2308225" cy="44919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152" y="1643146"/>
              <a:ext cx="2289048" cy="442694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0389" y="1592326"/>
              <a:ext cx="2298700" cy="4482465"/>
            </a:xfrm>
            <a:custGeom>
              <a:avLst/>
              <a:gdLst/>
              <a:ahLst/>
              <a:cxnLst/>
              <a:rect l="l" t="t" r="r" b="b"/>
              <a:pathLst>
                <a:path w="2298700" h="4482465">
                  <a:moveTo>
                    <a:pt x="0" y="4482465"/>
                  </a:moveTo>
                  <a:lnTo>
                    <a:pt x="2298573" y="4482465"/>
                  </a:lnTo>
                  <a:lnTo>
                    <a:pt x="2298573" y="0"/>
                  </a:lnTo>
                  <a:lnTo>
                    <a:pt x="0" y="0"/>
                  </a:lnTo>
                  <a:lnTo>
                    <a:pt x="0" y="4482465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0590" y="6151575"/>
            <a:ext cx="2423160" cy="57404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819"/>
              </a:spcBef>
            </a:pPr>
            <a:r>
              <a:rPr sz="1200" spc="-50" dirty="0">
                <a:solidFill>
                  <a:srgbClr val="77923B"/>
                </a:solidFill>
                <a:latin typeface="바탕"/>
                <a:cs typeface="바탕"/>
              </a:rPr>
              <a:t>학생</a:t>
            </a:r>
            <a:r>
              <a:rPr sz="1200" spc="-60" dirty="0">
                <a:solidFill>
                  <a:srgbClr val="77923B"/>
                </a:solidFill>
                <a:latin typeface="바탕"/>
                <a:cs typeface="바탕"/>
              </a:rPr>
              <a:t>증카드</a:t>
            </a:r>
            <a:r>
              <a:rPr sz="1200" spc="-95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 dirty="0">
                <a:solidFill>
                  <a:srgbClr val="77923B"/>
                </a:solidFill>
                <a:latin typeface="바탕"/>
                <a:cs typeface="바탕"/>
              </a:rPr>
              <a:t>연결</a:t>
            </a:r>
            <a:r>
              <a:rPr sz="1200" spc="-60" dirty="0">
                <a:solidFill>
                  <a:srgbClr val="77923B"/>
                </a:solidFill>
                <a:latin typeface="바탕"/>
                <a:cs typeface="바탕"/>
              </a:rPr>
              <a:t>계좌의</a:t>
            </a:r>
            <a:endParaRPr sz="1200">
              <a:latin typeface="바탕"/>
              <a:cs typeface="바탕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1200" spc="-50" dirty="0">
                <a:solidFill>
                  <a:srgbClr val="77923B"/>
                </a:solidFill>
                <a:latin typeface="바탕"/>
                <a:cs typeface="바탕"/>
              </a:rPr>
              <a:t>정보</a:t>
            </a:r>
            <a:r>
              <a:rPr sz="1200" spc="-60" dirty="0">
                <a:solidFill>
                  <a:srgbClr val="77923B"/>
                </a:solidFill>
                <a:latin typeface="바탕"/>
                <a:cs typeface="바탕"/>
              </a:rPr>
              <a:t>를</a:t>
            </a:r>
            <a:r>
              <a:rPr sz="1200" spc="-100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 dirty="0">
                <a:solidFill>
                  <a:srgbClr val="77923B"/>
                </a:solidFill>
                <a:latin typeface="바탕"/>
                <a:cs typeface="바탕"/>
              </a:rPr>
              <a:t>입력해</a:t>
            </a:r>
            <a:r>
              <a:rPr sz="1200" spc="-60" dirty="0">
                <a:solidFill>
                  <a:srgbClr val="77923B"/>
                </a:solidFill>
                <a:latin typeface="바탕"/>
                <a:cs typeface="바탕"/>
              </a:rPr>
              <a:t>주</a:t>
            </a:r>
            <a:r>
              <a:rPr sz="1200" spc="-75" dirty="0">
                <a:solidFill>
                  <a:srgbClr val="77923B"/>
                </a:solidFill>
                <a:latin typeface="바탕"/>
                <a:cs typeface="바탕"/>
              </a:rPr>
              <a:t>세</a:t>
            </a:r>
            <a:r>
              <a:rPr sz="1200" spc="-60" dirty="0">
                <a:solidFill>
                  <a:srgbClr val="77923B"/>
                </a:solidFill>
                <a:latin typeface="바탕"/>
                <a:cs typeface="바탕"/>
              </a:rPr>
              <a:t>요</a:t>
            </a:r>
            <a:r>
              <a:rPr sz="1200" spc="-95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b="0" spc="35" dirty="0">
                <a:solidFill>
                  <a:srgbClr val="77923B"/>
                </a:solidFill>
                <a:latin typeface="맑은 고딕 Semilight"/>
                <a:cs typeface="맑은 고딕 Semilight"/>
              </a:rPr>
              <a:t>(</a:t>
            </a:r>
            <a:r>
              <a:rPr sz="1200" spc="-50" dirty="0">
                <a:solidFill>
                  <a:srgbClr val="77923B"/>
                </a:solidFill>
                <a:latin typeface="바탕"/>
                <a:cs typeface="바탕"/>
              </a:rPr>
              <a:t>비밀</a:t>
            </a:r>
            <a:r>
              <a:rPr sz="1200" spc="-60" dirty="0">
                <a:solidFill>
                  <a:srgbClr val="77923B"/>
                </a:solidFill>
                <a:latin typeface="바탕"/>
                <a:cs typeface="바탕"/>
              </a:rPr>
              <a:t>번호</a:t>
            </a:r>
            <a:r>
              <a:rPr sz="1200" spc="-100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 dirty="0">
                <a:solidFill>
                  <a:srgbClr val="77923B"/>
                </a:solidFill>
                <a:latin typeface="바탕"/>
                <a:cs typeface="바탕"/>
              </a:rPr>
              <a:t>설정</a:t>
            </a:r>
            <a:r>
              <a:rPr sz="1200" b="0" spc="25" dirty="0">
                <a:solidFill>
                  <a:srgbClr val="77923B"/>
                </a:solidFill>
                <a:latin typeface="맑은 고딕 Semilight"/>
                <a:cs typeface="맑은 고딕 Semilight"/>
              </a:rPr>
              <a:t>)</a:t>
            </a:r>
            <a:endParaRPr sz="1200">
              <a:latin typeface="맑은 고딕 Semilight"/>
              <a:cs typeface="맑은 고딕 Semi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34180" y="6147917"/>
            <a:ext cx="2498090" cy="1047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2440" marR="670560" indent="71120">
              <a:lnSpc>
                <a:spcPct val="140000"/>
              </a:lnSpc>
              <a:spcBef>
                <a:spcPts val="100"/>
              </a:spcBef>
            </a:pPr>
            <a:r>
              <a:rPr sz="1200" spc="-50" dirty="0">
                <a:solidFill>
                  <a:srgbClr val="77923B"/>
                </a:solidFill>
                <a:latin typeface="바탕"/>
                <a:cs typeface="바탕"/>
              </a:rPr>
              <a:t>체크</a:t>
            </a:r>
            <a:r>
              <a:rPr sz="1200" spc="-60" dirty="0">
                <a:solidFill>
                  <a:srgbClr val="77923B"/>
                </a:solidFill>
                <a:latin typeface="바탕"/>
                <a:cs typeface="바탕"/>
              </a:rPr>
              <a:t>카드에</a:t>
            </a:r>
            <a:r>
              <a:rPr sz="1200" spc="-100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40" dirty="0">
                <a:solidFill>
                  <a:srgbClr val="77923B"/>
                </a:solidFill>
                <a:latin typeface="바탕"/>
                <a:cs typeface="바탕"/>
              </a:rPr>
              <a:t>필요한  정보</a:t>
            </a:r>
            <a:r>
              <a:rPr sz="1200" spc="-60" dirty="0">
                <a:solidFill>
                  <a:srgbClr val="77923B"/>
                </a:solidFill>
                <a:latin typeface="바탕"/>
                <a:cs typeface="바탕"/>
              </a:rPr>
              <a:t>를</a:t>
            </a:r>
            <a:r>
              <a:rPr sz="1200" spc="-100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 dirty="0">
                <a:solidFill>
                  <a:srgbClr val="77923B"/>
                </a:solidFill>
                <a:latin typeface="바탕"/>
                <a:cs typeface="바탕"/>
              </a:rPr>
              <a:t>입력해</a:t>
            </a:r>
            <a:r>
              <a:rPr sz="1200" spc="-60" dirty="0">
                <a:solidFill>
                  <a:srgbClr val="77923B"/>
                </a:solidFill>
                <a:latin typeface="바탕"/>
                <a:cs typeface="바탕"/>
              </a:rPr>
              <a:t>주</a:t>
            </a:r>
            <a:r>
              <a:rPr sz="1200" spc="-75" dirty="0">
                <a:solidFill>
                  <a:srgbClr val="77923B"/>
                </a:solidFill>
                <a:latin typeface="바탕"/>
                <a:cs typeface="바탕"/>
              </a:rPr>
              <a:t>세</a:t>
            </a:r>
            <a:r>
              <a:rPr sz="1200" spc="-60" dirty="0">
                <a:solidFill>
                  <a:srgbClr val="77923B"/>
                </a:solidFill>
                <a:latin typeface="바탕"/>
                <a:cs typeface="바탕"/>
              </a:rPr>
              <a:t>요</a:t>
            </a:r>
            <a:endParaRPr sz="1200">
              <a:latin typeface="바탕"/>
              <a:cs typeface="바탕"/>
            </a:endParaRPr>
          </a:p>
          <a:p>
            <a:pPr algn="ctr">
              <a:lnSpc>
                <a:spcPct val="100000"/>
              </a:lnSpc>
              <a:spcBef>
                <a:spcPts val="1375"/>
              </a:spcBef>
            </a:pPr>
            <a:r>
              <a:rPr sz="1100" b="1" dirty="0">
                <a:solidFill>
                  <a:srgbClr val="990033"/>
                </a:solidFill>
                <a:latin typeface="맑은 고딕"/>
                <a:cs typeface="맑은 고딕"/>
              </a:rPr>
              <a:t>영문명은</a:t>
            </a:r>
            <a:r>
              <a:rPr sz="1100" b="1" spc="-90" dirty="0">
                <a:solidFill>
                  <a:srgbClr val="990033"/>
                </a:solidFill>
                <a:latin typeface="맑은 고딕"/>
                <a:cs typeface="맑은 고딕"/>
              </a:rPr>
              <a:t> </a:t>
            </a:r>
            <a:r>
              <a:rPr sz="1100" b="1" spc="50" dirty="0">
                <a:solidFill>
                  <a:srgbClr val="990033"/>
                </a:solidFill>
                <a:latin typeface="맑은 고딕"/>
                <a:cs typeface="맑은 고딕"/>
              </a:rPr>
              <a:t>‘성’과</a:t>
            </a:r>
            <a:r>
              <a:rPr sz="1100" b="1" spc="-75" dirty="0">
                <a:solidFill>
                  <a:srgbClr val="990033"/>
                </a:solidFill>
                <a:latin typeface="맑은 고딕"/>
                <a:cs typeface="맑은 고딕"/>
              </a:rPr>
              <a:t> </a:t>
            </a:r>
            <a:r>
              <a:rPr sz="1100" b="1" spc="40" dirty="0">
                <a:solidFill>
                  <a:srgbClr val="990033"/>
                </a:solidFill>
                <a:latin typeface="맑은 고딕"/>
                <a:cs typeface="맑은 고딕"/>
              </a:rPr>
              <a:t>‘이름’을</a:t>
            </a:r>
            <a:r>
              <a:rPr sz="1100" b="1" spc="-80" dirty="0">
                <a:solidFill>
                  <a:srgbClr val="990033"/>
                </a:solidFill>
                <a:latin typeface="맑은 고딕"/>
                <a:cs typeface="맑은 고딕"/>
              </a:rPr>
              <a:t> </a:t>
            </a:r>
            <a:r>
              <a:rPr sz="1100" b="1" dirty="0">
                <a:solidFill>
                  <a:srgbClr val="990033"/>
                </a:solidFill>
                <a:latin typeface="맑은 고딕"/>
                <a:cs typeface="맑은 고딕"/>
              </a:rPr>
              <a:t>띄어</a:t>
            </a:r>
            <a:r>
              <a:rPr sz="1100" b="1" spc="-85" dirty="0">
                <a:solidFill>
                  <a:srgbClr val="990033"/>
                </a:solidFill>
                <a:latin typeface="맑은 고딕"/>
                <a:cs typeface="맑은 고딕"/>
              </a:rPr>
              <a:t> </a:t>
            </a:r>
            <a:r>
              <a:rPr sz="1100" b="1" dirty="0">
                <a:solidFill>
                  <a:srgbClr val="990033"/>
                </a:solidFill>
                <a:latin typeface="맑은 고딕"/>
                <a:cs typeface="맑은 고딕"/>
              </a:rPr>
              <a:t>써주세요</a:t>
            </a:r>
            <a:endParaRPr sz="1100">
              <a:latin typeface="맑은 고딕"/>
              <a:cs typeface="맑은 고딕"/>
            </a:endParaRPr>
          </a:p>
          <a:p>
            <a:pPr marL="1270" algn="ctr">
              <a:lnSpc>
                <a:spcPct val="100000"/>
              </a:lnSpc>
            </a:pPr>
            <a:r>
              <a:rPr sz="1100" b="1" spc="-10" dirty="0">
                <a:solidFill>
                  <a:srgbClr val="990033"/>
                </a:solidFill>
                <a:latin typeface="창원단감아삭 Bold"/>
                <a:cs typeface="창원단감아삭 Bold"/>
              </a:rPr>
              <a:t>[</a:t>
            </a:r>
            <a:r>
              <a:rPr sz="1100" b="1" dirty="0">
                <a:solidFill>
                  <a:srgbClr val="990033"/>
                </a:solidFill>
                <a:latin typeface="맑은 고딕"/>
                <a:cs typeface="맑은 고딕"/>
              </a:rPr>
              <a:t>김</a:t>
            </a:r>
            <a:r>
              <a:rPr sz="1100" b="1" spc="-75" dirty="0">
                <a:solidFill>
                  <a:srgbClr val="990033"/>
                </a:solidFill>
                <a:latin typeface="맑은 고딕"/>
                <a:cs typeface="맑은 고딕"/>
              </a:rPr>
              <a:t> </a:t>
            </a:r>
            <a:r>
              <a:rPr sz="1100" b="1" dirty="0">
                <a:solidFill>
                  <a:srgbClr val="990033"/>
                </a:solidFill>
                <a:latin typeface="맑은 고딕"/>
                <a:cs typeface="맑은 고딕"/>
              </a:rPr>
              <a:t>목원</a:t>
            </a:r>
            <a:r>
              <a:rPr sz="1100" b="1" spc="-65" dirty="0">
                <a:solidFill>
                  <a:srgbClr val="990033"/>
                </a:solidFill>
                <a:latin typeface="맑은 고딕"/>
                <a:cs typeface="맑은 고딕"/>
              </a:rPr>
              <a:t> </a:t>
            </a:r>
            <a:r>
              <a:rPr sz="1100" b="1" spc="10" dirty="0">
                <a:solidFill>
                  <a:srgbClr val="990033"/>
                </a:solidFill>
                <a:latin typeface="창원단감아삭 Bold"/>
                <a:cs typeface="창원단감아삭 Bold"/>
              </a:rPr>
              <a:t>=</a:t>
            </a:r>
            <a:r>
              <a:rPr sz="1100" b="1" spc="-10" dirty="0">
                <a:solidFill>
                  <a:srgbClr val="990033"/>
                </a:solidFill>
                <a:latin typeface="창원단감아삭 Bold"/>
                <a:cs typeface="창원단감아삭 Bold"/>
              </a:rPr>
              <a:t> </a:t>
            </a:r>
            <a:r>
              <a:rPr sz="1100" b="1" spc="-105" dirty="0">
                <a:solidFill>
                  <a:srgbClr val="990033"/>
                </a:solidFill>
                <a:latin typeface="창원단감아삭 Bold"/>
                <a:cs typeface="창원단감아삭 Bold"/>
              </a:rPr>
              <a:t>K</a:t>
            </a:r>
            <a:r>
              <a:rPr sz="1100" b="1" spc="-20" dirty="0">
                <a:solidFill>
                  <a:srgbClr val="990033"/>
                </a:solidFill>
                <a:latin typeface="창원단감아삭 Bold"/>
                <a:cs typeface="창원단감아삭 Bold"/>
              </a:rPr>
              <a:t>IM</a:t>
            </a:r>
            <a:r>
              <a:rPr sz="1100" b="1" spc="-30" dirty="0">
                <a:solidFill>
                  <a:srgbClr val="990033"/>
                </a:solidFill>
                <a:latin typeface="창원단감아삭 Bold"/>
                <a:cs typeface="창원단감아삭 Bold"/>
              </a:rPr>
              <a:t> </a:t>
            </a:r>
            <a:r>
              <a:rPr sz="1100" b="1" dirty="0">
                <a:solidFill>
                  <a:srgbClr val="990033"/>
                </a:solidFill>
                <a:latin typeface="맑은 고딕"/>
                <a:cs typeface="맑은 고딕"/>
              </a:rPr>
              <a:t>띄고</a:t>
            </a:r>
            <a:r>
              <a:rPr sz="1100" b="1" spc="-65" dirty="0">
                <a:solidFill>
                  <a:srgbClr val="990033"/>
                </a:solidFill>
                <a:latin typeface="맑은 고딕"/>
                <a:cs typeface="맑은 고딕"/>
              </a:rPr>
              <a:t> </a:t>
            </a:r>
            <a:r>
              <a:rPr sz="1100" b="1" dirty="0">
                <a:solidFill>
                  <a:srgbClr val="990033"/>
                </a:solidFill>
                <a:latin typeface="창원단감아삭 Bold"/>
                <a:cs typeface="창원단감아삭 Bold"/>
              </a:rPr>
              <a:t>M</a:t>
            </a:r>
            <a:r>
              <a:rPr sz="1100" b="1" spc="-15" dirty="0">
                <a:solidFill>
                  <a:srgbClr val="990033"/>
                </a:solidFill>
                <a:latin typeface="창원단감아삭 Bold"/>
                <a:cs typeface="창원단감아삭 Bold"/>
              </a:rPr>
              <a:t>O</a:t>
            </a:r>
            <a:r>
              <a:rPr sz="1100" b="1" spc="-20" dirty="0">
                <a:solidFill>
                  <a:srgbClr val="990033"/>
                </a:solidFill>
                <a:latin typeface="창원단감아삭 Bold"/>
                <a:cs typeface="창원단감아삭 Bold"/>
              </a:rPr>
              <a:t>K</a:t>
            </a:r>
            <a:r>
              <a:rPr sz="1100" b="1" spc="15" dirty="0">
                <a:solidFill>
                  <a:srgbClr val="990033"/>
                </a:solidFill>
                <a:latin typeface="창원단감아삭 Bold"/>
                <a:cs typeface="창원단감아삭 Bold"/>
              </a:rPr>
              <a:t>WON]</a:t>
            </a:r>
            <a:endParaRPr sz="1100">
              <a:latin typeface="창원단감아삭 Bold"/>
              <a:cs typeface="창원단감아삭 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5269" y="6300317"/>
            <a:ext cx="981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77923B"/>
                </a:solidFill>
                <a:latin typeface="바탕"/>
                <a:cs typeface="바탕"/>
              </a:rPr>
              <a:t>최</a:t>
            </a:r>
            <a:r>
              <a:rPr sz="1200" spc="-60" dirty="0">
                <a:solidFill>
                  <a:srgbClr val="77923B"/>
                </a:solidFill>
                <a:latin typeface="바탕"/>
                <a:cs typeface="바탕"/>
              </a:rPr>
              <a:t>종</a:t>
            </a:r>
            <a:r>
              <a:rPr sz="1200" spc="-80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 dirty="0">
                <a:solidFill>
                  <a:srgbClr val="77923B"/>
                </a:solidFill>
                <a:latin typeface="바탕"/>
                <a:cs typeface="바탕"/>
              </a:rPr>
              <a:t>정</a:t>
            </a:r>
            <a:r>
              <a:rPr sz="1200" spc="-60" dirty="0">
                <a:solidFill>
                  <a:srgbClr val="77923B"/>
                </a:solidFill>
                <a:latin typeface="바탕"/>
                <a:cs typeface="바탕"/>
              </a:rPr>
              <a:t>보</a:t>
            </a:r>
            <a:r>
              <a:rPr sz="1200" spc="-90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 dirty="0">
                <a:solidFill>
                  <a:srgbClr val="77923B"/>
                </a:solidFill>
                <a:latin typeface="바탕"/>
                <a:cs typeface="바탕"/>
              </a:rPr>
              <a:t>확인</a:t>
            </a:r>
            <a:endParaRPr sz="1200">
              <a:latin typeface="바탕"/>
              <a:cs typeface="바탕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213092" y="1576895"/>
            <a:ext cx="5673725" cy="4490720"/>
            <a:chOff x="7213092" y="1576895"/>
            <a:chExt cx="5673725" cy="449072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12808" y="2711196"/>
              <a:ext cx="1246631" cy="1767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6560" y="1586484"/>
              <a:ext cx="2287524" cy="447141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571734" y="1581658"/>
              <a:ext cx="2297430" cy="4481195"/>
            </a:xfrm>
            <a:custGeom>
              <a:avLst/>
              <a:gdLst/>
              <a:ahLst/>
              <a:cxnLst/>
              <a:rect l="l" t="t" r="r" b="b"/>
              <a:pathLst>
                <a:path w="2297429" h="4481195">
                  <a:moveTo>
                    <a:pt x="0" y="4480941"/>
                  </a:moveTo>
                  <a:lnTo>
                    <a:pt x="2297049" y="4480941"/>
                  </a:lnTo>
                  <a:lnTo>
                    <a:pt x="2297049" y="0"/>
                  </a:lnTo>
                  <a:lnTo>
                    <a:pt x="0" y="0"/>
                  </a:lnTo>
                  <a:lnTo>
                    <a:pt x="0" y="4480941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603230" y="4475226"/>
              <a:ext cx="2270760" cy="1202690"/>
            </a:xfrm>
            <a:custGeom>
              <a:avLst/>
              <a:gdLst/>
              <a:ahLst/>
              <a:cxnLst/>
              <a:rect l="l" t="t" r="r" b="b"/>
              <a:pathLst>
                <a:path w="2270759" h="1202689">
                  <a:moveTo>
                    <a:pt x="2270760" y="0"/>
                  </a:moveTo>
                  <a:lnTo>
                    <a:pt x="0" y="0"/>
                  </a:lnTo>
                  <a:lnTo>
                    <a:pt x="0" y="1202436"/>
                  </a:lnTo>
                  <a:lnTo>
                    <a:pt x="2270760" y="1202436"/>
                  </a:lnTo>
                  <a:lnTo>
                    <a:pt x="2270760" y="0"/>
                  </a:lnTo>
                  <a:close/>
                </a:path>
              </a:pathLst>
            </a:custGeom>
            <a:solidFill>
              <a:srgbClr val="F1DCDB">
                <a:alpha val="2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603230" y="4475226"/>
              <a:ext cx="2270760" cy="1202690"/>
            </a:xfrm>
            <a:custGeom>
              <a:avLst/>
              <a:gdLst/>
              <a:ahLst/>
              <a:cxnLst/>
              <a:rect l="l" t="t" r="r" b="b"/>
              <a:pathLst>
                <a:path w="2270759" h="1202689">
                  <a:moveTo>
                    <a:pt x="0" y="1202436"/>
                  </a:moveTo>
                  <a:lnTo>
                    <a:pt x="2270760" y="1202436"/>
                  </a:lnTo>
                  <a:lnTo>
                    <a:pt x="2270760" y="0"/>
                  </a:lnTo>
                  <a:lnTo>
                    <a:pt x="0" y="0"/>
                  </a:lnTo>
                  <a:lnTo>
                    <a:pt x="0" y="1202436"/>
                  </a:lnTo>
                  <a:close/>
                </a:path>
              </a:pathLst>
            </a:custGeom>
            <a:ln w="25400">
              <a:solidFill>
                <a:srgbClr val="ED4242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37136" y="3177540"/>
              <a:ext cx="661416" cy="9174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018014" y="3655314"/>
              <a:ext cx="126364" cy="252729"/>
            </a:xfrm>
            <a:custGeom>
              <a:avLst/>
              <a:gdLst/>
              <a:ahLst/>
              <a:cxnLst/>
              <a:rect l="l" t="t" r="r" b="b"/>
              <a:pathLst>
                <a:path w="126365" h="252729">
                  <a:moveTo>
                    <a:pt x="0" y="0"/>
                  </a:moveTo>
                  <a:lnTo>
                    <a:pt x="126110" y="126364"/>
                  </a:lnTo>
                  <a:lnTo>
                    <a:pt x="0" y="252729"/>
                  </a:lnTo>
                </a:path>
              </a:pathLst>
            </a:custGeom>
            <a:ln w="28575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13092" y="1630389"/>
              <a:ext cx="2296668" cy="441566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037320" y="2599944"/>
              <a:ext cx="360045" cy="198120"/>
            </a:xfrm>
            <a:custGeom>
              <a:avLst/>
              <a:gdLst/>
              <a:ahLst/>
              <a:cxnLst/>
              <a:rect l="l" t="t" r="r" b="b"/>
              <a:pathLst>
                <a:path w="360045" h="198119">
                  <a:moveTo>
                    <a:pt x="326644" y="0"/>
                  </a:moveTo>
                  <a:lnTo>
                    <a:pt x="33020" y="0"/>
                  </a:lnTo>
                  <a:lnTo>
                    <a:pt x="20145" y="2587"/>
                  </a:lnTo>
                  <a:lnTo>
                    <a:pt x="9651" y="9651"/>
                  </a:lnTo>
                  <a:lnTo>
                    <a:pt x="2587" y="20145"/>
                  </a:lnTo>
                  <a:lnTo>
                    <a:pt x="0" y="33020"/>
                  </a:lnTo>
                  <a:lnTo>
                    <a:pt x="0" y="165100"/>
                  </a:lnTo>
                  <a:lnTo>
                    <a:pt x="2587" y="177974"/>
                  </a:lnTo>
                  <a:lnTo>
                    <a:pt x="9651" y="188467"/>
                  </a:lnTo>
                  <a:lnTo>
                    <a:pt x="20145" y="195532"/>
                  </a:lnTo>
                  <a:lnTo>
                    <a:pt x="33020" y="198120"/>
                  </a:lnTo>
                  <a:lnTo>
                    <a:pt x="326644" y="198120"/>
                  </a:lnTo>
                  <a:lnTo>
                    <a:pt x="339518" y="195532"/>
                  </a:lnTo>
                  <a:lnTo>
                    <a:pt x="350011" y="188468"/>
                  </a:lnTo>
                  <a:lnTo>
                    <a:pt x="357076" y="177974"/>
                  </a:lnTo>
                  <a:lnTo>
                    <a:pt x="359663" y="165100"/>
                  </a:lnTo>
                  <a:lnTo>
                    <a:pt x="359663" y="33020"/>
                  </a:lnTo>
                  <a:lnTo>
                    <a:pt x="357076" y="20145"/>
                  </a:lnTo>
                  <a:lnTo>
                    <a:pt x="350011" y="9652"/>
                  </a:lnTo>
                  <a:lnTo>
                    <a:pt x="339518" y="2587"/>
                  </a:lnTo>
                  <a:lnTo>
                    <a:pt x="326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6451853" y="3627882"/>
            <a:ext cx="127635" cy="252729"/>
          </a:xfrm>
          <a:custGeom>
            <a:avLst/>
            <a:gdLst/>
            <a:ahLst/>
            <a:cxnLst/>
            <a:rect l="l" t="t" r="r" b="b"/>
            <a:pathLst>
              <a:path w="127634" h="252729">
                <a:moveTo>
                  <a:pt x="0" y="0"/>
                </a:moveTo>
                <a:lnTo>
                  <a:pt x="127507" y="126365"/>
                </a:lnTo>
                <a:lnTo>
                  <a:pt x="0" y="252730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5152" y="1193292"/>
            <a:ext cx="2801112" cy="260604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920597" y="1201038"/>
            <a:ext cx="253936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70" dirty="0">
                <a:latin typeface="궁서"/>
                <a:cs typeface="궁서"/>
              </a:rPr>
              <a:t>입출금통장</a:t>
            </a:r>
            <a:r>
              <a:rPr sz="1300" spc="-60" dirty="0">
                <a:latin typeface="궁서"/>
                <a:cs typeface="궁서"/>
              </a:rPr>
              <a:t> </a:t>
            </a:r>
            <a:r>
              <a:rPr sz="1300" spc="165" dirty="0">
                <a:latin typeface="한컴 울주 천전리 각석체"/>
                <a:cs typeface="한컴 울주 천전리 각석체"/>
              </a:rPr>
              <a:t>&amp;</a:t>
            </a:r>
            <a:r>
              <a:rPr sz="1300" spc="60" dirty="0">
                <a:latin typeface="한컴 울주 천전리 각석체"/>
                <a:cs typeface="한컴 울주 천전리 각석체"/>
              </a:rPr>
              <a:t> </a:t>
            </a:r>
            <a:r>
              <a:rPr sz="1300" spc="-70" dirty="0">
                <a:latin typeface="궁서"/>
                <a:cs typeface="궁서"/>
              </a:rPr>
              <a:t>학생증</a:t>
            </a:r>
            <a:r>
              <a:rPr sz="1300" spc="-55" dirty="0">
                <a:latin typeface="궁서"/>
                <a:cs typeface="궁서"/>
              </a:rPr>
              <a:t> </a:t>
            </a:r>
            <a:r>
              <a:rPr sz="1300" spc="-70" dirty="0">
                <a:latin typeface="궁서"/>
                <a:cs typeface="궁서"/>
              </a:rPr>
              <a:t>체크카드</a:t>
            </a:r>
            <a:r>
              <a:rPr sz="1300" spc="-60" dirty="0">
                <a:latin typeface="궁서"/>
                <a:cs typeface="궁서"/>
              </a:rPr>
              <a:t> </a:t>
            </a:r>
            <a:r>
              <a:rPr sz="1300" spc="-70" dirty="0">
                <a:latin typeface="궁서"/>
                <a:cs typeface="궁서"/>
              </a:rPr>
              <a:t>신청</a:t>
            </a:r>
            <a:endParaRPr sz="1300">
              <a:latin typeface="궁서"/>
              <a:cs typeface="궁서"/>
            </a:endParaRPr>
          </a:p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38955" y="1624616"/>
            <a:ext cx="2289048" cy="448509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26408" y="5708904"/>
            <a:ext cx="1706880" cy="204216"/>
          </a:xfrm>
          <a:prstGeom prst="rect">
            <a:avLst/>
          </a:prstGeom>
        </p:spPr>
      </p:pic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3819556" y="1582991"/>
          <a:ext cx="2298064" cy="4525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7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80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28575">
                      <a:solidFill>
                        <a:srgbClr val="7792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1920" marR="1739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50" spc="5" dirty="0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모바일학생</a:t>
                      </a:r>
                      <a:r>
                        <a:rPr sz="850" dirty="0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증</a:t>
                      </a:r>
                      <a:r>
                        <a:rPr sz="850" spc="-65" dirty="0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 </a:t>
                      </a:r>
                      <a:r>
                        <a:rPr sz="850" spc="5" dirty="0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발급대</a:t>
                      </a:r>
                      <a:r>
                        <a:rPr sz="850" dirty="0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상</a:t>
                      </a:r>
                      <a:r>
                        <a:rPr sz="850" spc="-50" dirty="0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 </a:t>
                      </a:r>
                      <a:r>
                        <a:rPr sz="850" spc="5" dirty="0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대학만  선</a:t>
                      </a:r>
                      <a:r>
                        <a:rPr sz="850" dirty="0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택</a:t>
                      </a:r>
                      <a:r>
                        <a:rPr sz="850" spc="-50" dirty="0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 </a:t>
                      </a:r>
                      <a:r>
                        <a:rPr sz="850" spc="5" dirty="0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가능합니다</a:t>
                      </a:r>
                      <a:r>
                        <a:rPr sz="850" b="0" dirty="0">
                          <a:solidFill>
                            <a:srgbClr val="77923B"/>
                          </a:solidFill>
                          <a:latin typeface="맑은 고딕 Semilight"/>
                          <a:cs typeface="맑은 고딕 Semilight"/>
                        </a:rPr>
                        <a:t>.</a:t>
                      </a:r>
                      <a:endParaRPr sz="850">
                        <a:latin typeface="맑은 고딕 Semilight"/>
                        <a:cs typeface="맑은 고딕 Semilight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77923B"/>
                      </a:solidFill>
                      <a:prstDash val="solid"/>
                    </a:lnL>
                    <a:lnR w="38100">
                      <a:solidFill>
                        <a:srgbClr val="77923B"/>
                      </a:solidFill>
                      <a:prstDash val="solid"/>
                    </a:lnR>
                    <a:lnT w="28575">
                      <a:solidFill>
                        <a:srgbClr val="77923B"/>
                      </a:solidFill>
                      <a:prstDash val="solid"/>
                    </a:lnT>
                    <a:lnB w="28575">
                      <a:solidFill>
                        <a:srgbClr val="7792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B w="28575">
                      <a:solidFill>
                        <a:srgbClr val="77923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77923B"/>
                      </a:solidFill>
                      <a:prstDash val="solid"/>
                    </a:lnL>
                    <a:lnR w="38100">
                      <a:solidFill>
                        <a:srgbClr val="77923B"/>
                      </a:solidFill>
                      <a:prstDash val="solid"/>
                    </a:lnR>
                    <a:lnT w="28575">
                      <a:solidFill>
                        <a:srgbClr val="77923B"/>
                      </a:solidFill>
                      <a:prstDash val="solid"/>
                    </a:lnT>
                    <a:lnB w="28575">
                      <a:solidFill>
                        <a:srgbClr val="77923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078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77923B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object 25"/>
          <p:cNvSpPr txBox="1"/>
          <p:nvPr/>
        </p:nvSpPr>
        <p:spPr>
          <a:xfrm>
            <a:off x="1469263" y="173251"/>
            <a:ext cx="4323715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960"/>
              </a:spcBef>
            </a:pPr>
            <a:r>
              <a:rPr sz="1700" spc="-120" dirty="0">
                <a:solidFill>
                  <a:srgbClr val="77923B"/>
                </a:solidFill>
                <a:latin typeface="궁서"/>
                <a:cs typeface="궁서"/>
              </a:rPr>
              <a:t>계</a:t>
            </a:r>
            <a:r>
              <a:rPr sz="1700" spc="-135" dirty="0">
                <a:solidFill>
                  <a:srgbClr val="77923B"/>
                </a:solidFill>
                <a:latin typeface="궁서"/>
                <a:cs typeface="궁서"/>
              </a:rPr>
              <a:t>좌</a:t>
            </a:r>
            <a:r>
              <a:rPr sz="1700" spc="-85" dirty="0">
                <a:solidFill>
                  <a:srgbClr val="77923B"/>
                </a:solidFill>
                <a:latin typeface="궁서"/>
                <a:cs typeface="궁서"/>
              </a:rPr>
              <a:t>와</a:t>
            </a:r>
            <a:r>
              <a:rPr sz="1700" spc="-235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700" spc="-120" dirty="0">
                <a:solidFill>
                  <a:srgbClr val="77923B"/>
                </a:solidFill>
                <a:latin typeface="궁서"/>
                <a:cs typeface="궁서"/>
              </a:rPr>
              <a:t>학</a:t>
            </a:r>
            <a:r>
              <a:rPr sz="1700" spc="-135" dirty="0">
                <a:solidFill>
                  <a:srgbClr val="77923B"/>
                </a:solidFill>
                <a:latin typeface="궁서"/>
                <a:cs typeface="궁서"/>
              </a:rPr>
              <a:t>생증</a:t>
            </a:r>
            <a:r>
              <a:rPr sz="1700" spc="-85" dirty="0">
                <a:solidFill>
                  <a:srgbClr val="77923B"/>
                </a:solidFill>
                <a:latin typeface="궁서"/>
                <a:cs typeface="궁서"/>
              </a:rPr>
              <a:t>을</a:t>
            </a:r>
            <a:r>
              <a:rPr sz="1700" spc="-245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700" spc="-120" dirty="0">
                <a:solidFill>
                  <a:srgbClr val="77923B"/>
                </a:solidFill>
                <a:latin typeface="궁서"/>
                <a:cs typeface="궁서"/>
              </a:rPr>
              <a:t>동</a:t>
            </a:r>
            <a:r>
              <a:rPr sz="1700" spc="-135" dirty="0">
                <a:solidFill>
                  <a:srgbClr val="77923B"/>
                </a:solidFill>
                <a:latin typeface="궁서"/>
                <a:cs typeface="궁서"/>
              </a:rPr>
              <a:t>시에</a:t>
            </a:r>
            <a:r>
              <a:rPr sz="1700" spc="100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!</a:t>
            </a:r>
            <a:endParaRPr sz="1700">
              <a:latin typeface="한컴 울주 천전리 각석체"/>
              <a:cs typeface="한컴 울주 천전리 각석체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800" spc="-145" dirty="0">
                <a:solidFill>
                  <a:srgbClr val="77923B"/>
                </a:solidFill>
                <a:latin typeface="궁서"/>
                <a:cs typeface="궁서"/>
              </a:rPr>
              <a:t>약관</a:t>
            </a:r>
            <a:r>
              <a:rPr sz="1800" spc="-90" dirty="0">
                <a:solidFill>
                  <a:srgbClr val="77923B"/>
                </a:solidFill>
                <a:latin typeface="궁서"/>
                <a:cs typeface="궁서"/>
              </a:rPr>
              <a:t>은</a:t>
            </a:r>
            <a:r>
              <a:rPr sz="1800" spc="-190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800" spc="-90" dirty="0">
                <a:solidFill>
                  <a:srgbClr val="77923B"/>
                </a:solidFill>
                <a:latin typeface="궁서"/>
                <a:cs typeface="궁서"/>
              </a:rPr>
              <a:t>맨</a:t>
            </a:r>
            <a:r>
              <a:rPr sz="1800" spc="-200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800" spc="-90" dirty="0">
                <a:solidFill>
                  <a:srgbClr val="77923B"/>
                </a:solidFill>
                <a:latin typeface="궁서"/>
                <a:cs typeface="궁서"/>
              </a:rPr>
              <a:t>밑</a:t>
            </a:r>
            <a:r>
              <a:rPr sz="1800" spc="-200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77923B"/>
                </a:solidFill>
                <a:latin typeface="궁서"/>
                <a:cs typeface="궁서"/>
              </a:rPr>
              <a:t>부분까</a:t>
            </a:r>
            <a:r>
              <a:rPr sz="1800" spc="-90" dirty="0">
                <a:solidFill>
                  <a:srgbClr val="77923B"/>
                </a:solidFill>
                <a:latin typeface="궁서"/>
                <a:cs typeface="궁서"/>
              </a:rPr>
              <a:t>지</a:t>
            </a:r>
            <a:r>
              <a:rPr sz="1800" spc="-175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77923B"/>
                </a:solidFill>
                <a:latin typeface="궁서"/>
                <a:cs typeface="궁서"/>
              </a:rPr>
              <a:t>스크</a:t>
            </a:r>
            <a:r>
              <a:rPr sz="1800" spc="-90" dirty="0">
                <a:solidFill>
                  <a:srgbClr val="77923B"/>
                </a:solidFill>
                <a:latin typeface="궁서"/>
                <a:cs typeface="궁서"/>
              </a:rPr>
              <a:t>롤</a:t>
            </a:r>
            <a:r>
              <a:rPr sz="1800" spc="-185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77923B"/>
                </a:solidFill>
                <a:latin typeface="궁서"/>
                <a:cs typeface="궁서"/>
              </a:rPr>
              <a:t>해주셔</a:t>
            </a:r>
            <a:r>
              <a:rPr sz="1800" spc="-90" dirty="0">
                <a:solidFill>
                  <a:srgbClr val="77923B"/>
                </a:solidFill>
                <a:latin typeface="궁서"/>
                <a:cs typeface="궁서"/>
              </a:rPr>
              <a:t>야</a:t>
            </a:r>
            <a:r>
              <a:rPr sz="1800" spc="-175" dirty="0">
                <a:solidFill>
                  <a:srgbClr val="77923B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77923B"/>
                </a:solidFill>
                <a:latin typeface="궁서"/>
                <a:cs typeface="궁서"/>
              </a:rPr>
              <a:t>해요</a:t>
            </a:r>
            <a:r>
              <a:rPr sz="1800" spc="220" dirty="0">
                <a:solidFill>
                  <a:srgbClr val="77923B"/>
                </a:solidFill>
                <a:latin typeface="한컴 울주 천전리 각석체"/>
                <a:cs typeface="한컴 울주 천전리 각석체"/>
              </a:rPr>
              <a:t>~</a:t>
            </a:r>
            <a:endParaRPr sz="1800">
              <a:latin typeface="한컴 울주 천전리 각석체"/>
              <a:cs typeface="한컴 울주 천전리 각석체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250" dirty="0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맑은 고딕 Semilight"/>
                <a:cs typeface="맑은 고딕 Semilight"/>
              </a:rPr>
              <a:t>02</a:t>
            </a:r>
            <a:endParaRPr sz="5200">
              <a:latin typeface="맑은 고딕 Semilight"/>
              <a:cs typeface="맑은 고딕 Semi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08266" y="1569466"/>
            <a:ext cx="2306320" cy="4505325"/>
          </a:xfrm>
          <a:prstGeom prst="rect">
            <a:avLst/>
          </a:prstGeom>
          <a:ln w="9525">
            <a:solidFill>
              <a:srgbClr val="BEBEB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R="102235" algn="r">
              <a:lnSpc>
                <a:spcPct val="100000"/>
              </a:lnSpc>
            </a:pPr>
            <a:r>
              <a:rPr sz="700" spc="-35" dirty="0">
                <a:solidFill>
                  <a:srgbClr val="7E7E7E"/>
                </a:solidFill>
                <a:latin typeface="바탕"/>
                <a:cs typeface="바탕"/>
              </a:rPr>
              <a:t>신한쏠대학교</a:t>
            </a:r>
            <a:endParaRPr sz="700">
              <a:latin typeface="바탕"/>
              <a:cs typeface="바탕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387708" y="6281420"/>
            <a:ext cx="740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77923B"/>
                </a:solidFill>
                <a:latin typeface="바탕"/>
                <a:cs typeface="바탕"/>
              </a:rPr>
              <a:t>신</a:t>
            </a:r>
            <a:r>
              <a:rPr sz="1200" spc="-60" dirty="0">
                <a:solidFill>
                  <a:srgbClr val="77923B"/>
                </a:solidFill>
                <a:latin typeface="바탕"/>
                <a:cs typeface="바탕"/>
              </a:rPr>
              <a:t>청</a:t>
            </a:r>
            <a:r>
              <a:rPr sz="1200" spc="-80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 dirty="0">
                <a:solidFill>
                  <a:srgbClr val="77923B"/>
                </a:solidFill>
                <a:latin typeface="바탕"/>
                <a:cs typeface="바탕"/>
              </a:rPr>
              <a:t>완</a:t>
            </a:r>
            <a:r>
              <a:rPr sz="1200" spc="-60" dirty="0">
                <a:solidFill>
                  <a:srgbClr val="77923B"/>
                </a:solidFill>
                <a:latin typeface="바탕"/>
                <a:cs typeface="바탕"/>
              </a:rPr>
              <a:t>료</a:t>
            </a:r>
            <a:r>
              <a:rPr sz="1200" spc="-90" dirty="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b="0" spc="55" dirty="0">
                <a:solidFill>
                  <a:srgbClr val="77923B"/>
                </a:solidFill>
                <a:latin typeface="맑은 고딕 Semilight"/>
                <a:cs typeface="맑은 고딕 Semilight"/>
              </a:rPr>
              <a:t>!</a:t>
            </a:r>
            <a:endParaRPr sz="1200">
              <a:latin typeface="맑은 고딕 Semilight"/>
              <a:cs typeface="맑은 고딕 Semi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443585" cy="7560945"/>
          </a:xfrm>
          <a:custGeom>
            <a:avLst/>
            <a:gdLst/>
            <a:ahLst/>
            <a:cxnLst/>
            <a:rect l="l" t="t" r="r" b="b"/>
            <a:pathLst>
              <a:path w="13443585" h="7560945">
                <a:moveTo>
                  <a:pt x="13443204" y="0"/>
                </a:moveTo>
                <a:lnTo>
                  <a:pt x="0" y="0"/>
                </a:lnTo>
                <a:lnTo>
                  <a:pt x="0" y="7560564"/>
                </a:lnTo>
                <a:lnTo>
                  <a:pt x="13443204" y="7560564"/>
                </a:lnTo>
                <a:lnTo>
                  <a:pt x="13443204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30244" y="1614860"/>
            <a:ext cx="6272530" cy="2444115"/>
          </a:xfrm>
          <a:prstGeom prst="rect">
            <a:avLst/>
          </a:prstGeom>
        </p:spPr>
        <p:txBody>
          <a:bodyPr vert="horz" wrap="square" lIns="0" tIns="283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35"/>
              </a:spcBef>
            </a:pPr>
            <a:r>
              <a:rPr sz="3500" b="1" spc="-430" dirty="0">
                <a:solidFill>
                  <a:srgbClr val="FFFFFF"/>
                </a:solidFill>
                <a:latin typeface="창원단감아삭 Bold"/>
                <a:cs typeface="창원단감아삭 Bold"/>
              </a:rPr>
              <a:t>P</a:t>
            </a:r>
            <a:r>
              <a:rPr sz="3500" b="1" spc="-535" dirty="0">
                <a:solidFill>
                  <a:srgbClr val="FFFFFF"/>
                </a:solidFill>
                <a:latin typeface="창원단감아삭 Bold"/>
                <a:cs typeface="창원단감아삭 Bold"/>
              </a:rPr>
              <a:t>a</a:t>
            </a:r>
            <a:r>
              <a:rPr sz="3500" b="1" spc="-375" dirty="0">
                <a:solidFill>
                  <a:srgbClr val="FFFFFF"/>
                </a:solidFill>
                <a:latin typeface="창원단감아삭 Bold"/>
                <a:cs typeface="창원단감아삭 Bold"/>
              </a:rPr>
              <a:t>r</a:t>
            </a:r>
            <a:r>
              <a:rPr sz="3500" b="1" spc="-254" dirty="0">
                <a:solidFill>
                  <a:srgbClr val="FFFFFF"/>
                </a:solidFill>
                <a:latin typeface="창원단감아삭 Bold"/>
                <a:cs typeface="창원단감아삭 Bold"/>
              </a:rPr>
              <a:t>t</a:t>
            </a:r>
            <a:r>
              <a:rPr sz="3500" b="1" spc="15" dirty="0">
                <a:solidFill>
                  <a:srgbClr val="FFFFFF"/>
                </a:solidFill>
                <a:latin typeface="창원단감아삭 Bold"/>
                <a:cs typeface="창원단감아삭 Bold"/>
              </a:rPr>
              <a:t> </a:t>
            </a:r>
            <a:r>
              <a:rPr sz="3500" b="1" spc="40" dirty="0">
                <a:solidFill>
                  <a:srgbClr val="FFFFFF"/>
                </a:solidFill>
                <a:latin typeface="창원단감아삭 Bold"/>
                <a:cs typeface="창원단감아삭 Bold"/>
              </a:rPr>
              <a:t>3</a:t>
            </a:r>
            <a:endParaRPr sz="3500">
              <a:latin typeface="창원단감아삭 Bold"/>
              <a:cs typeface="창원단감아삭 Bold"/>
            </a:endParaRPr>
          </a:p>
          <a:p>
            <a:pPr algn="ctr">
              <a:lnSpc>
                <a:spcPct val="100000"/>
              </a:lnSpc>
              <a:spcBef>
                <a:spcPts val="2150"/>
              </a:spcBef>
            </a:pPr>
            <a:r>
              <a:rPr sz="3500" b="1" spc="25" dirty="0">
                <a:solidFill>
                  <a:srgbClr val="FFFFFF"/>
                </a:solidFill>
                <a:latin typeface="맑은 고딕"/>
                <a:cs typeface="맑은 고딕"/>
              </a:rPr>
              <a:t>신한의</a:t>
            </a:r>
            <a:r>
              <a:rPr sz="3500" b="1" spc="-22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3500" b="1" spc="25" dirty="0">
                <a:solidFill>
                  <a:srgbClr val="FFFFFF"/>
                </a:solidFill>
                <a:latin typeface="맑은 고딕"/>
                <a:cs typeface="맑은 고딕"/>
              </a:rPr>
              <a:t>진심</a:t>
            </a:r>
            <a:endParaRPr sz="3500">
              <a:latin typeface="맑은 고딕"/>
              <a:cs typeface="맑은 고딕"/>
            </a:endParaRPr>
          </a:p>
          <a:p>
            <a:pPr algn="ctr">
              <a:lnSpc>
                <a:spcPct val="100000"/>
              </a:lnSpc>
              <a:spcBef>
                <a:spcPts val="2150"/>
              </a:spcBef>
            </a:pPr>
            <a:r>
              <a:rPr sz="3500" b="1" spc="25" dirty="0">
                <a:solidFill>
                  <a:srgbClr val="FFFFFF"/>
                </a:solidFill>
                <a:latin typeface="맑은 고딕"/>
                <a:cs typeface="맑은 고딕"/>
              </a:rPr>
              <a:t>학생증</a:t>
            </a:r>
            <a:r>
              <a:rPr sz="3500" b="1" spc="-19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3500" b="1" spc="25" dirty="0">
                <a:solidFill>
                  <a:srgbClr val="FFFFFF"/>
                </a:solidFill>
                <a:latin typeface="맑은 고딕"/>
                <a:cs typeface="맑은 고딕"/>
              </a:rPr>
              <a:t>체크카드와</a:t>
            </a:r>
            <a:r>
              <a:rPr sz="3500" b="1" spc="-204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3500" b="1" spc="-229" dirty="0">
                <a:solidFill>
                  <a:srgbClr val="FFFFFF"/>
                </a:solidFill>
                <a:latin typeface="창원단감아삭 Bold"/>
                <a:cs typeface="창원단감아삭 Bold"/>
              </a:rPr>
              <a:t>SOL</a:t>
            </a:r>
            <a:r>
              <a:rPr sz="3500" b="1" spc="-5" dirty="0">
                <a:solidFill>
                  <a:srgbClr val="FFFFFF"/>
                </a:solidFill>
                <a:latin typeface="창원단감아삭 Bold"/>
                <a:cs typeface="창원단감아삭 Bold"/>
              </a:rPr>
              <a:t> </a:t>
            </a:r>
            <a:r>
              <a:rPr sz="3500" b="1" spc="25" dirty="0">
                <a:solidFill>
                  <a:srgbClr val="FFFFFF"/>
                </a:solidFill>
                <a:latin typeface="맑은 고딕"/>
                <a:cs typeface="맑은 고딕"/>
              </a:rPr>
              <a:t>트래블</a:t>
            </a:r>
            <a:endParaRPr sz="3500">
              <a:latin typeface="맑은 고딕"/>
              <a:cs typeface="맑은 고딕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3835" y="2988564"/>
            <a:ext cx="4824983" cy="43921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455" y="2124456"/>
            <a:ext cx="2866644" cy="374446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250" dirty="0">
                <a:solidFill>
                  <a:srgbClr val="4AACC5"/>
                </a:solidFill>
                <a:uFill>
                  <a:solidFill>
                    <a:srgbClr val="4AACC5"/>
                  </a:solidFill>
                </a:uFill>
                <a:latin typeface="맑은 고딕 Semilight"/>
                <a:cs typeface="맑은 고딕 Semilight"/>
              </a:rPr>
              <a:t>03</a:t>
            </a:r>
            <a:endParaRPr sz="5200">
              <a:latin typeface="맑은 고딕 Semilight"/>
              <a:cs typeface="맑은 고딕 Semi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9263" y="94386"/>
            <a:ext cx="4788535" cy="1480820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265"/>
              </a:spcBef>
            </a:pPr>
            <a:r>
              <a:rPr sz="1700" spc="-75" dirty="0">
                <a:solidFill>
                  <a:srgbClr val="4AACC5"/>
                </a:solidFill>
                <a:latin typeface="궁서"/>
                <a:cs typeface="궁서"/>
              </a:rPr>
              <a:t>신</a:t>
            </a:r>
            <a:r>
              <a:rPr sz="1700" spc="-85" dirty="0">
                <a:solidFill>
                  <a:srgbClr val="4AACC5"/>
                </a:solidFill>
                <a:latin typeface="궁서"/>
                <a:cs typeface="궁서"/>
              </a:rPr>
              <a:t>한은</a:t>
            </a:r>
            <a:r>
              <a:rPr sz="1700" spc="-120" dirty="0">
                <a:solidFill>
                  <a:srgbClr val="4AACC5"/>
                </a:solidFill>
                <a:latin typeface="궁서"/>
                <a:cs typeface="궁서"/>
              </a:rPr>
              <a:t> </a:t>
            </a:r>
            <a:r>
              <a:rPr sz="1700" spc="-75" dirty="0">
                <a:solidFill>
                  <a:srgbClr val="4AACC5"/>
                </a:solidFill>
                <a:latin typeface="궁서"/>
                <a:cs typeface="궁서"/>
              </a:rPr>
              <a:t>여</a:t>
            </a:r>
            <a:r>
              <a:rPr sz="1700" spc="-85" dirty="0">
                <a:solidFill>
                  <a:srgbClr val="4AACC5"/>
                </a:solidFill>
                <a:latin typeface="궁서"/>
                <a:cs typeface="궁서"/>
              </a:rPr>
              <a:t>러분과</a:t>
            </a:r>
            <a:r>
              <a:rPr sz="1700" spc="-130" dirty="0">
                <a:solidFill>
                  <a:srgbClr val="4AACC5"/>
                </a:solidFill>
                <a:latin typeface="궁서"/>
                <a:cs typeface="궁서"/>
              </a:rPr>
              <a:t> </a:t>
            </a:r>
            <a:r>
              <a:rPr sz="1700" spc="-75" dirty="0">
                <a:solidFill>
                  <a:srgbClr val="4AACC5"/>
                </a:solidFill>
                <a:latin typeface="궁서"/>
                <a:cs typeface="궁서"/>
              </a:rPr>
              <a:t>함</a:t>
            </a:r>
            <a:r>
              <a:rPr sz="1700" spc="-85" dirty="0">
                <a:solidFill>
                  <a:srgbClr val="4AACC5"/>
                </a:solidFill>
                <a:latin typeface="궁서"/>
                <a:cs typeface="궁서"/>
              </a:rPr>
              <a:t>께</a:t>
            </a:r>
            <a:r>
              <a:rPr sz="1700" spc="-125" dirty="0">
                <a:solidFill>
                  <a:srgbClr val="4AACC5"/>
                </a:solidFill>
                <a:latin typeface="궁서"/>
                <a:cs typeface="궁서"/>
              </a:rPr>
              <a:t> </a:t>
            </a:r>
            <a:r>
              <a:rPr sz="1700" spc="-75" dirty="0">
                <a:solidFill>
                  <a:srgbClr val="4AACC5"/>
                </a:solidFill>
                <a:latin typeface="궁서"/>
                <a:cs typeface="궁서"/>
              </a:rPr>
              <a:t>합</a:t>
            </a:r>
            <a:r>
              <a:rPr sz="1700" spc="-85" dirty="0">
                <a:solidFill>
                  <a:srgbClr val="4AACC5"/>
                </a:solidFill>
                <a:latin typeface="궁서"/>
                <a:cs typeface="궁서"/>
              </a:rPr>
              <a:t>니다</a:t>
            </a:r>
            <a:endParaRPr sz="1700">
              <a:latin typeface="궁서"/>
              <a:cs typeface="궁서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800" spc="-145" dirty="0">
                <a:solidFill>
                  <a:srgbClr val="4AACC5"/>
                </a:solidFill>
                <a:latin typeface="궁서"/>
                <a:cs typeface="궁서"/>
              </a:rPr>
              <a:t>카</a:t>
            </a:r>
            <a:r>
              <a:rPr sz="1800" spc="-90" dirty="0">
                <a:solidFill>
                  <a:srgbClr val="4AACC5"/>
                </a:solidFill>
                <a:latin typeface="궁서"/>
                <a:cs typeface="궁서"/>
              </a:rPr>
              <a:t>페</a:t>
            </a:r>
            <a:r>
              <a:rPr sz="1800" spc="-190" dirty="0">
                <a:solidFill>
                  <a:srgbClr val="4AACC5"/>
                </a:solidFill>
                <a:latin typeface="궁서"/>
                <a:cs typeface="궁서"/>
              </a:rPr>
              <a:t> </a:t>
            </a:r>
            <a:r>
              <a:rPr sz="1800" spc="165" dirty="0">
                <a:solidFill>
                  <a:srgbClr val="4AACC5"/>
                </a:solidFill>
                <a:latin typeface="한컴 울주 천전리 각석체"/>
                <a:cs typeface="한컴 울주 천전리 각석체"/>
              </a:rPr>
              <a:t>+</a:t>
            </a:r>
            <a:r>
              <a:rPr sz="1800" spc="-5" dirty="0">
                <a:solidFill>
                  <a:srgbClr val="4AACC5"/>
                </a:solidFill>
                <a:latin typeface="한컴 울주 천전리 각석체"/>
                <a:cs typeface="한컴 울주 천전리 각석체"/>
              </a:rPr>
              <a:t> </a:t>
            </a:r>
            <a:r>
              <a:rPr sz="1800" spc="-145" dirty="0">
                <a:solidFill>
                  <a:srgbClr val="4AACC5"/>
                </a:solidFill>
                <a:latin typeface="궁서"/>
                <a:cs typeface="궁서"/>
              </a:rPr>
              <a:t>영</a:t>
            </a:r>
            <a:r>
              <a:rPr sz="1800" spc="-90" dirty="0">
                <a:solidFill>
                  <a:srgbClr val="4AACC5"/>
                </a:solidFill>
                <a:latin typeface="궁서"/>
                <a:cs typeface="궁서"/>
              </a:rPr>
              <a:t>화</a:t>
            </a:r>
            <a:r>
              <a:rPr sz="1800" spc="-200" dirty="0">
                <a:solidFill>
                  <a:srgbClr val="4AACC5"/>
                </a:solidFill>
                <a:latin typeface="궁서"/>
                <a:cs typeface="궁서"/>
              </a:rPr>
              <a:t> </a:t>
            </a:r>
            <a:r>
              <a:rPr sz="1800" spc="165" dirty="0">
                <a:solidFill>
                  <a:srgbClr val="4AACC5"/>
                </a:solidFill>
                <a:latin typeface="한컴 울주 천전리 각석체"/>
                <a:cs typeface="한컴 울주 천전리 각석체"/>
              </a:rPr>
              <a:t>+</a:t>
            </a:r>
            <a:r>
              <a:rPr sz="1800" spc="5" dirty="0">
                <a:solidFill>
                  <a:srgbClr val="4AACC5"/>
                </a:solidFill>
                <a:latin typeface="한컴 울주 천전리 각석체"/>
                <a:cs typeface="한컴 울주 천전리 각석체"/>
              </a:rPr>
              <a:t> </a:t>
            </a:r>
            <a:r>
              <a:rPr sz="1800" spc="-145" dirty="0">
                <a:solidFill>
                  <a:srgbClr val="4AACC5"/>
                </a:solidFill>
                <a:latin typeface="궁서"/>
                <a:cs typeface="궁서"/>
              </a:rPr>
              <a:t>편의</a:t>
            </a:r>
            <a:r>
              <a:rPr sz="1800" spc="-90" dirty="0">
                <a:solidFill>
                  <a:srgbClr val="4AACC5"/>
                </a:solidFill>
                <a:latin typeface="궁서"/>
                <a:cs typeface="궁서"/>
              </a:rPr>
              <a:t>점</a:t>
            </a:r>
            <a:r>
              <a:rPr sz="1800" spc="-190" dirty="0">
                <a:solidFill>
                  <a:srgbClr val="4AACC5"/>
                </a:solidFill>
                <a:latin typeface="궁서"/>
                <a:cs typeface="궁서"/>
              </a:rPr>
              <a:t> </a:t>
            </a:r>
            <a:r>
              <a:rPr sz="1800" spc="165" dirty="0">
                <a:solidFill>
                  <a:srgbClr val="4AACC5"/>
                </a:solidFill>
                <a:latin typeface="한컴 울주 천전리 각석체"/>
                <a:cs typeface="한컴 울주 천전리 각석체"/>
              </a:rPr>
              <a:t>+</a:t>
            </a:r>
            <a:r>
              <a:rPr sz="1800" spc="-5" dirty="0">
                <a:solidFill>
                  <a:srgbClr val="4AACC5"/>
                </a:solidFill>
                <a:latin typeface="한컴 울주 천전리 각석체"/>
                <a:cs typeface="한컴 울주 천전리 각석체"/>
              </a:rPr>
              <a:t> </a:t>
            </a:r>
            <a:r>
              <a:rPr sz="1800" spc="-145" dirty="0">
                <a:solidFill>
                  <a:srgbClr val="4AACC5"/>
                </a:solidFill>
                <a:latin typeface="궁서"/>
                <a:cs typeface="궁서"/>
              </a:rPr>
              <a:t>통신</a:t>
            </a:r>
            <a:r>
              <a:rPr sz="1800" spc="-90" dirty="0">
                <a:solidFill>
                  <a:srgbClr val="4AACC5"/>
                </a:solidFill>
                <a:latin typeface="궁서"/>
                <a:cs typeface="궁서"/>
              </a:rPr>
              <a:t>비</a:t>
            </a:r>
            <a:r>
              <a:rPr sz="1800" spc="-190" dirty="0">
                <a:solidFill>
                  <a:srgbClr val="4AACC5"/>
                </a:solidFill>
                <a:latin typeface="궁서"/>
                <a:cs typeface="궁서"/>
              </a:rPr>
              <a:t> </a:t>
            </a:r>
            <a:r>
              <a:rPr sz="1800" spc="165" dirty="0">
                <a:solidFill>
                  <a:srgbClr val="4AACC5"/>
                </a:solidFill>
                <a:latin typeface="한컴 울주 천전리 각석체"/>
                <a:cs typeface="한컴 울주 천전리 각석체"/>
              </a:rPr>
              <a:t>+</a:t>
            </a:r>
            <a:r>
              <a:rPr sz="1800" spc="-5" dirty="0">
                <a:solidFill>
                  <a:srgbClr val="4AACC5"/>
                </a:solidFill>
                <a:latin typeface="한컴 울주 천전리 각석체"/>
                <a:cs typeface="한컴 울주 천전리 각석체"/>
              </a:rPr>
              <a:t> </a:t>
            </a:r>
            <a:r>
              <a:rPr sz="1800" spc="-145" dirty="0">
                <a:solidFill>
                  <a:srgbClr val="4AACC5"/>
                </a:solidFill>
                <a:latin typeface="궁서"/>
                <a:cs typeface="궁서"/>
              </a:rPr>
              <a:t>교통</a:t>
            </a:r>
            <a:r>
              <a:rPr sz="1800" spc="-90" dirty="0">
                <a:solidFill>
                  <a:srgbClr val="4AACC5"/>
                </a:solidFill>
                <a:latin typeface="궁서"/>
                <a:cs typeface="궁서"/>
              </a:rPr>
              <a:t>비</a:t>
            </a:r>
            <a:r>
              <a:rPr sz="1800" spc="-190" dirty="0">
                <a:solidFill>
                  <a:srgbClr val="4AACC5"/>
                </a:solidFill>
                <a:latin typeface="궁서"/>
                <a:cs typeface="궁서"/>
              </a:rPr>
              <a:t> </a:t>
            </a:r>
            <a:r>
              <a:rPr sz="1800" spc="165" dirty="0">
                <a:solidFill>
                  <a:srgbClr val="4AACC5"/>
                </a:solidFill>
                <a:latin typeface="한컴 울주 천전리 각석체"/>
                <a:cs typeface="한컴 울주 천전리 각석체"/>
              </a:rPr>
              <a:t>+</a:t>
            </a:r>
            <a:r>
              <a:rPr sz="1800" spc="5" dirty="0">
                <a:solidFill>
                  <a:srgbClr val="4AACC5"/>
                </a:solidFill>
                <a:latin typeface="한컴 울주 천전리 각석체"/>
                <a:cs typeface="한컴 울주 천전리 각석체"/>
              </a:rPr>
              <a:t> </a:t>
            </a:r>
            <a:r>
              <a:rPr sz="1800" spc="-145" dirty="0">
                <a:solidFill>
                  <a:srgbClr val="4AACC5"/>
                </a:solidFill>
                <a:latin typeface="궁서"/>
                <a:cs typeface="궁서"/>
              </a:rPr>
              <a:t>토</a:t>
            </a:r>
            <a:r>
              <a:rPr sz="1800" spc="-90" dirty="0">
                <a:solidFill>
                  <a:srgbClr val="4AACC5"/>
                </a:solidFill>
                <a:latin typeface="궁서"/>
                <a:cs typeface="궁서"/>
              </a:rPr>
              <a:t>익</a:t>
            </a:r>
            <a:r>
              <a:rPr sz="1800" spc="-200" dirty="0">
                <a:solidFill>
                  <a:srgbClr val="4AACC5"/>
                </a:solidFill>
                <a:latin typeface="궁서"/>
                <a:cs typeface="궁서"/>
              </a:rPr>
              <a:t> </a:t>
            </a:r>
            <a:r>
              <a:rPr sz="1800" spc="5" dirty="0">
                <a:solidFill>
                  <a:srgbClr val="4AACC5"/>
                </a:solidFill>
                <a:latin typeface="한컴 울주 천전리 각석체"/>
                <a:cs typeface="한컴 울주 천전리 각석체"/>
              </a:rPr>
              <a:t>=</a:t>
            </a:r>
            <a:r>
              <a:rPr sz="1800" dirty="0">
                <a:solidFill>
                  <a:srgbClr val="4AACC5"/>
                </a:solidFill>
                <a:latin typeface="한컴 울주 천전리 각석체"/>
                <a:cs typeface="한컴 울주 천전리 각석체"/>
              </a:rPr>
              <a:t> </a:t>
            </a:r>
            <a:r>
              <a:rPr sz="1800" spc="105" dirty="0">
                <a:solidFill>
                  <a:srgbClr val="4AACC5"/>
                </a:solidFill>
                <a:latin typeface="한컴 울주 천전리 각석체"/>
                <a:cs typeface="한컴 울주 천전리 각석체"/>
              </a:rPr>
              <a:t>!</a:t>
            </a:r>
            <a:endParaRPr sz="1800">
              <a:latin typeface="한컴 울주 천전리 각석체"/>
              <a:cs typeface="한컴 울주 천전리 각석체"/>
            </a:endParaRPr>
          </a:p>
          <a:p>
            <a:pPr marR="498475" algn="ctr">
              <a:lnSpc>
                <a:spcPct val="100000"/>
              </a:lnSpc>
              <a:spcBef>
                <a:spcPts val="2230"/>
              </a:spcBef>
            </a:pPr>
            <a:r>
              <a:rPr sz="2200" b="1" spc="-450" dirty="0">
                <a:solidFill>
                  <a:srgbClr val="001F5F"/>
                </a:solidFill>
                <a:latin typeface="창원단감아삭 Bold"/>
                <a:cs typeface="창원단감아삭 Bold"/>
              </a:rPr>
              <a:t>S</a:t>
            </a:r>
            <a:r>
              <a:rPr sz="2200" b="1" spc="-45" dirty="0">
                <a:solidFill>
                  <a:srgbClr val="001F5F"/>
                </a:solidFill>
                <a:latin typeface="창원단감아삭 Bold"/>
                <a:cs typeface="창원단감아삭 Bold"/>
              </a:rPr>
              <a:t>2</a:t>
            </a:r>
            <a:r>
              <a:rPr sz="2200" b="1" spc="-135" dirty="0">
                <a:solidFill>
                  <a:srgbClr val="001F5F"/>
                </a:solidFill>
                <a:latin typeface="창원단감아삭 Bold"/>
                <a:cs typeface="창원단감아삭 Bold"/>
              </a:rPr>
              <a:t>0</a:t>
            </a:r>
            <a:r>
              <a:rPr sz="2200" b="1" spc="-105" dirty="0">
                <a:solidFill>
                  <a:srgbClr val="001F5F"/>
                </a:solidFill>
                <a:latin typeface="창원단감아삭 Bold"/>
                <a:cs typeface="창원단감아삭 Bold"/>
              </a:rPr>
              <a:t> </a:t>
            </a:r>
            <a:r>
              <a:rPr sz="2200" b="1" spc="-55" dirty="0">
                <a:solidFill>
                  <a:srgbClr val="001F5F"/>
                </a:solidFill>
                <a:latin typeface="맑은 고딕"/>
                <a:cs typeface="맑은 고딕"/>
              </a:rPr>
              <a:t>학생</a:t>
            </a:r>
            <a:r>
              <a:rPr sz="2200" b="1" spc="-5" dirty="0">
                <a:solidFill>
                  <a:srgbClr val="001F5F"/>
                </a:solidFill>
                <a:latin typeface="맑은 고딕"/>
                <a:cs typeface="맑은 고딕"/>
              </a:rPr>
              <a:t>증</a:t>
            </a:r>
            <a:r>
              <a:rPr sz="2200" b="1" spc="-195" dirty="0">
                <a:solidFill>
                  <a:srgbClr val="001F5F"/>
                </a:solidFill>
                <a:latin typeface="맑은 고딕"/>
                <a:cs typeface="맑은 고딕"/>
              </a:rPr>
              <a:t> </a:t>
            </a:r>
            <a:r>
              <a:rPr sz="2200" b="1" spc="-55" dirty="0">
                <a:solidFill>
                  <a:srgbClr val="001F5F"/>
                </a:solidFill>
                <a:latin typeface="맑은 고딕"/>
                <a:cs typeface="맑은 고딕"/>
              </a:rPr>
              <a:t>체크카드</a:t>
            </a:r>
            <a:endParaRPr sz="2200">
              <a:latin typeface="맑은 고딕"/>
              <a:cs typeface="맑은 고딕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560" y="1682496"/>
            <a:ext cx="4252829" cy="267309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619116" y="4419600"/>
            <a:ext cx="6367145" cy="1254760"/>
            <a:chOff x="6619116" y="4419600"/>
            <a:chExt cx="6367145" cy="12547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19116" y="4419600"/>
              <a:ext cx="6267647" cy="125425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594336" y="4436364"/>
              <a:ext cx="391795" cy="676910"/>
            </a:xfrm>
            <a:custGeom>
              <a:avLst/>
              <a:gdLst/>
              <a:ahLst/>
              <a:cxnLst/>
              <a:rect l="l" t="t" r="r" b="b"/>
              <a:pathLst>
                <a:path w="391795" h="676910">
                  <a:moveTo>
                    <a:pt x="391668" y="0"/>
                  </a:moveTo>
                  <a:lnTo>
                    <a:pt x="0" y="0"/>
                  </a:lnTo>
                  <a:lnTo>
                    <a:pt x="0" y="676656"/>
                  </a:lnTo>
                  <a:lnTo>
                    <a:pt x="391668" y="676656"/>
                  </a:lnTo>
                  <a:lnTo>
                    <a:pt x="3916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691538" y="1618488"/>
            <a:ext cx="5153660" cy="2136140"/>
            <a:chOff x="6691538" y="1618488"/>
            <a:chExt cx="5153660" cy="21361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1538" y="1618488"/>
              <a:ext cx="4924119" cy="11628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73905" y="2798064"/>
              <a:ext cx="5070800" cy="956331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672083" y="4517135"/>
            <a:ext cx="5568950" cy="2452370"/>
            <a:chOff x="672083" y="4517135"/>
            <a:chExt cx="5568950" cy="245237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8420" y="4517135"/>
              <a:ext cx="5173638" cy="15316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2083" y="5862827"/>
              <a:ext cx="5568696" cy="1106424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49503" y="5862828"/>
            <a:ext cx="6015563" cy="139910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250" dirty="0">
                <a:solidFill>
                  <a:srgbClr val="4AACC5"/>
                </a:solidFill>
                <a:uFill>
                  <a:solidFill>
                    <a:srgbClr val="4AACC5"/>
                  </a:solidFill>
                </a:uFill>
                <a:latin typeface="맑은 고딕 Semilight"/>
                <a:cs typeface="맑은 고딕 Semilight"/>
              </a:rPr>
              <a:t>03</a:t>
            </a:r>
            <a:endParaRPr sz="5200">
              <a:latin typeface="맑은 고딕 Semilight"/>
              <a:cs typeface="맑은 고딕 Semi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9263" y="94386"/>
            <a:ext cx="3595370" cy="862965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265"/>
              </a:spcBef>
            </a:pPr>
            <a:r>
              <a:rPr sz="1700" spc="-75" dirty="0">
                <a:solidFill>
                  <a:srgbClr val="4AACC5"/>
                </a:solidFill>
                <a:latin typeface="궁서"/>
                <a:cs typeface="궁서"/>
              </a:rPr>
              <a:t>신</a:t>
            </a:r>
            <a:r>
              <a:rPr sz="1700" spc="-85" dirty="0">
                <a:solidFill>
                  <a:srgbClr val="4AACC5"/>
                </a:solidFill>
                <a:latin typeface="궁서"/>
                <a:cs typeface="궁서"/>
              </a:rPr>
              <a:t>한은</a:t>
            </a:r>
            <a:r>
              <a:rPr sz="1700" spc="-120" dirty="0">
                <a:solidFill>
                  <a:srgbClr val="4AACC5"/>
                </a:solidFill>
                <a:latin typeface="궁서"/>
                <a:cs typeface="궁서"/>
              </a:rPr>
              <a:t> </a:t>
            </a:r>
            <a:r>
              <a:rPr sz="1700" spc="-75" dirty="0">
                <a:solidFill>
                  <a:srgbClr val="4AACC5"/>
                </a:solidFill>
                <a:latin typeface="궁서"/>
                <a:cs typeface="궁서"/>
              </a:rPr>
              <a:t>여</a:t>
            </a:r>
            <a:r>
              <a:rPr sz="1700" spc="-85" dirty="0">
                <a:solidFill>
                  <a:srgbClr val="4AACC5"/>
                </a:solidFill>
                <a:latin typeface="궁서"/>
                <a:cs typeface="궁서"/>
              </a:rPr>
              <a:t>러분과</a:t>
            </a:r>
            <a:r>
              <a:rPr sz="1700" spc="-130" dirty="0">
                <a:solidFill>
                  <a:srgbClr val="4AACC5"/>
                </a:solidFill>
                <a:latin typeface="궁서"/>
                <a:cs typeface="궁서"/>
              </a:rPr>
              <a:t> </a:t>
            </a:r>
            <a:r>
              <a:rPr sz="1700" spc="-75" dirty="0">
                <a:solidFill>
                  <a:srgbClr val="4AACC5"/>
                </a:solidFill>
                <a:latin typeface="궁서"/>
                <a:cs typeface="궁서"/>
              </a:rPr>
              <a:t>함</a:t>
            </a:r>
            <a:r>
              <a:rPr sz="1700" spc="-85" dirty="0">
                <a:solidFill>
                  <a:srgbClr val="4AACC5"/>
                </a:solidFill>
                <a:latin typeface="궁서"/>
                <a:cs typeface="궁서"/>
              </a:rPr>
              <a:t>께</a:t>
            </a:r>
            <a:r>
              <a:rPr sz="1700" spc="-125" dirty="0">
                <a:solidFill>
                  <a:srgbClr val="4AACC5"/>
                </a:solidFill>
                <a:latin typeface="궁서"/>
                <a:cs typeface="궁서"/>
              </a:rPr>
              <a:t> </a:t>
            </a:r>
            <a:r>
              <a:rPr sz="1700" spc="-75" dirty="0">
                <a:solidFill>
                  <a:srgbClr val="4AACC5"/>
                </a:solidFill>
                <a:latin typeface="궁서"/>
                <a:cs typeface="궁서"/>
              </a:rPr>
              <a:t>합</a:t>
            </a:r>
            <a:r>
              <a:rPr sz="1700" spc="-85" dirty="0">
                <a:solidFill>
                  <a:srgbClr val="4AACC5"/>
                </a:solidFill>
                <a:latin typeface="궁서"/>
                <a:cs typeface="궁서"/>
              </a:rPr>
              <a:t>니다</a:t>
            </a:r>
            <a:endParaRPr sz="1700">
              <a:latin typeface="궁서"/>
              <a:cs typeface="궁서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800" spc="-15" dirty="0">
                <a:solidFill>
                  <a:srgbClr val="4AACC5"/>
                </a:solidFill>
                <a:latin typeface="한컴 울주 천전리 각석체"/>
                <a:cs typeface="한컴 울주 천전리 각석체"/>
              </a:rPr>
              <a:t>20</a:t>
            </a:r>
            <a:r>
              <a:rPr sz="1800" spc="-145" dirty="0">
                <a:solidFill>
                  <a:srgbClr val="4AACC5"/>
                </a:solidFill>
                <a:latin typeface="궁서"/>
                <a:cs typeface="궁서"/>
              </a:rPr>
              <a:t>대</a:t>
            </a:r>
            <a:r>
              <a:rPr sz="1800" spc="-55" dirty="0">
                <a:solidFill>
                  <a:srgbClr val="4AACC5"/>
                </a:solidFill>
                <a:latin typeface="한컴 울주 천전리 각석체"/>
                <a:cs typeface="한컴 울주 천전리 각석체"/>
              </a:rPr>
              <a:t>,</a:t>
            </a:r>
            <a:r>
              <a:rPr sz="1800" spc="-5" dirty="0">
                <a:solidFill>
                  <a:srgbClr val="4AACC5"/>
                </a:solidFill>
                <a:latin typeface="한컴 울주 천전리 각석체"/>
                <a:cs typeface="한컴 울주 천전리 각석체"/>
              </a:rPr>
              <a:t> </a:t>
            </a:r>
            <a:r>
              <a:rPr sz="1800" spc="-145" dirty="0">
                <a:solidFill>
                  <a:srgbClr val="4AACC5"/>
                </a:solidFill>
                <a:latin typeface="궁서"/>
                <a:cs typeface="궁서"/>
              </a:rPr>
              <a:t>이보</a:t>
            </a:r>
            <a:r>
              <a:rPr sz="1800" spc="-90" dirty="0">
                <a:solidFill>
                  <a:srgbClr val="4AACC5"/>
                </a:solidFill>
                <a:latin typeface="궁서"/>
                <a:cs typeface="궁서"/>
              </a:rPr>
              <a:t>다</a:t>
            </a:r>
            <a:r>
              <a:rPr sz="1800" spc="-190" dirty="0">
                <a:solidFill>
                  <a:srgbClr val="4AACC5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4AACC5"/>
                </a:solidFill>
                <a:latin typeface="궁서"/>
                <a:cs typeface="궁서"/>
              </a:rPr>
              <a:t>여행가</a:t>
            </a:r>
            <a:r>
              <a:rPr sz="1800" spc="-90" dirty="0">
                <a:solidFill>
                  <a:srgbClr val="4AACC5"/>
                </a:solidFill>
                <a:latin typeface="궁서"/>
                <a:cs typeface="궁서"/>
              </a:rPr>
              <a:t>기</a:t>
            </a:r>
            <a:r>
              <a:rPr sz="1800" spc="-190" dirty="0">
                <a:solidFill>
                  <a:srgbClr val="4AACC5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4AACC5"/>
                </a:solidFill>
                <a:latin typeface="궁서"/>
                <a:cs typeface="궁서"/>
              </a:rPr>
              <a:t>좋</a:t>
            </a:r>
            <a:r>
              <a:rPr sz="1800" spc="-90" dirty="0">
                <a:solidFill>
                  <a:srgbClr val="4AACC5"/>
                </a:solidFill>
                <a:latin typeface="궁서"/>
                <a:cs typeface="궁서"/>
              </a:rPr>
              <a:t>은</a:t>
            </a:r>
            <a:r>
              <a:rPr sz="1800" spc="-190" dirty="0">
                <a:solidFill>
                  <a:srgbClr val="4AACC5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4AACC5"/>
                </a:solidFill>
                <a:latin typeface="궁서"/>
                <a:cs typeface="궁서"/>
              </a:rPr>
              <a:t>때</a:t>
            </a:r>
            <a:r>
              <a:rPr sz="1800" spc="-90" dirty="0">
                <a:solidFill>
                  <a:srgbClr val="4AACC5"/>
                </a:solidFill>
                <a:latin typeface="궁서"/>
                <a:cs typeface="궁서"/>
              </a:rPr>
              <a:t>는</a:t>
            </a:r>
            <a:r>
              <a:rPr sz="1800" spc="-190" dirty="0">
                <a:solidFill>
                  <a:srgbClr val="4AACC5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4AACC5"/>
                </a:solidFill>
                <a:latin typeface="궁서"/>
                <a:cs typeface="궁서"/>
              </a:rPr>
              <a:t>없다</a:t>
            </a:r>
            <a:endParaRPr sz="1800">
              <a:latin typeface="궁서"/>
              <a:cs typeface="궁서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62616" y="1798320"/>
            <a:ext cx="3044951" cy="47183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5580" y="4238244"/>
            <a:ext cx="3654552" cy="22539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988679" y="1232408"/>
            <a:ext cx="26409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450" dirty="0">
                <a:solidFill>
                  <a:srgbClr val="001F5F"/>
                </a:solidFill>
                <a:latin typeface="창원단감아삭 Bold"/>
                <a:cs typeface="창원단감아삭 Bold"/>
              </a:rPr>
              <a:t>S</a:t>
            </a:r>
            <a:r>
              <a:rPr sz="2200" b="1" spc="85" dirty="0">
                <a:solidFill>
                  <a:srgbClr val="001F5F"/>
                </a:solidFill>
                <a:latin typeface="창원단감아삭 Bold"/>
                <a:cs typeface="창원단감아삭 Bold"/>
              </a:rPr>
              <a:t>O</a:t>
            </a:r>
            <a:r>
              <a:rPr sz="2200" b="1" spc="-215" dirty="0">
                <a:solidFill>
                  <a:srgbClr val="001F5F"/>
                </a:solidFill>
                <a:latin typeface="창원단감아삭 Bold"/>
                <a:cs typeface="창원단감아삭 Bold"/>
              </a:rPr>
              <a:t>L</a:t>
            </a:r>
            <a:r>
              <a:rPr sz="2200" b="1" spc="-120" dirty="0">
                <a:solidFill>
                  <a:srgbClr val="001F5F"/>
                </a:solidFill>
                <a:latin typeface="창원단감아삭 Bold"/>
                <a:cs typeface="창원단감아삭 Bold"/>
              </a:rPr>
              <a:t> </a:t>
            </a:r>
            <a:r>
              <a:rPr sz="2200" b="1" spc="-55" dirty="0">
                <a:solidFill>
                  <a:srgbClr val="001F5F"/>
                </a:solidFill>
                <a:latin typeface="맑은 고딕"/>
                <a:cs typeface="맑은 고딕"/>
              </a:rPr>
              <a:t>트래</a:t>
            </a:r>
            <a:r>
              <a:rPr sz="2200" b="1" spc="-5" dirty="0">
                <a:solidFill>
                  <a:srgbClr val="001F5F"/>
                </a:solidFill>
                <a:latin typeface="맑은 고딕"/>
                <a:cs typeface="맑은 고딕"/>
              </a:rPr>
              <a:t>블</a:t>
            </a:r>
            <a:r>
              <a:rPr sz="2200" b="1" spc="-200" dirty="0">
                <a:solidFill>
                  <a:srgbClr val="001F5F"/>
                </a:solidFill>
                <a:latin typeface="맑은 고딕"/>
                <a:cs typeface="맑은 고딕"/>
              </a:rPr>
              <a:t> </a:t>
            </a:r>
            <a:r>
              <a:rPr sz="2200" b="1" spc="-55" dirty="0">
                <a:solidFill>
                  <a:srgbClr val="001F5F"/>
                </a:solidFill>
                <a:latin typeface="맑은 고딕"/>
                <a:cs typeface="맑은 고딕"/>
              </a:rPr>
              <a:t>체크카드</a:t>
            </a:r>
            <a:endParaRPr sz="2200">
              <a:latin typeface="맑은 고딕"/>
              <a:cs typeface="맑은 고딕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22719" y="1790700"/>
            <a:ext cx="3654552" cy="230124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08609" y="2551938"/>
            <a:ext cx="5982335" cy="6350"/>
          </a:xfrm>
          <a:custGeom>
            <a:avLst/>
            <a:gdLst/>
            <a:ahLst/>
            <a:cxnLst/>
            <a:rect l="l" t="t" r="r" b="b"/>
            <a:pathLst>
              <a:path w="5982335" h="6350">
                <a:moveTo>
                  <a:pt x="0" y="6096"/>
                </a:moveTo>
                <a:lnTo>
                  <a:pt x="5982081" y="0"/>
                </a:lnTo>
              </a:path>
            </a:pathLst>
          </a:custGeom>
          <a:ln w="1905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2777" y="2696210"/>
            <a:ext cx="97028" cy="98551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308609" y="3851910"/>
            <a:ext cx="5982335" cy="6350"/>
          </a:xfrm>
          <a:custGeom>
            <a:avLst/>
            <a:gdLst/>
            <a:ahLst/>
            <a:cxnLst/>
            <a:rect l="l" t="t" r="r" b="b"/>
            <a:pathLst>
              <a:path w="5982335" h="6350">
                <a:moveTo>
                  <a:pt x="0" y="6095"/>
                </a:moveTo>
                <a:lnTo>
                  <a:pt x="5982081" y="0"/>
                </a:lnTo>
              </a:path>
            </a:pathLst>
          </a:custGeom>
          <a:ln w="1905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3445" y="4124198"/>
            <a:ext cx="97027" cy="97027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337565" y="5214366"/>
            <a:ext cx="5982335" cy="6350"/>
          </a:xfrm>
          <a:custGeom>
            <a:avLst/>
            <a:gdLst/>
            <a:ahLst/>
            <a:cxnLst/>
            <a:rect l="l" t="t" r="r" b="b"/>
            <a:pathLst>
              <a:path w="5982335" h="6350">
                <a:moveTo>
                  <a:pt x="0" y="6096"/>
                </a:moveTo>
                <a:lnTo>
                  <a:pt x="5982081" y="0"/>
                </a:lnTo>
              </a:path>
            </a:pathLst>
          </a:custGeom>
          <a:ln w="1905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2288" y="2035853"/>
            <a:ext cx="5968365" cy="3635375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2000" b="1" dirty="0">
                <a:solidFill>
                  <a:srgbClr val="1C6CA3"/>
                </a:solidFill>
                <a:latin typeface="맑은 고딕"/>
                <a:cs typeface="맑은 고딕"/>
              </a:rPr>
              <a:t>①</a:t>
            </a:r>
            <a:r>
              <a:rPr sz="2000" b="1" spc="-110" dirty="0">
                <a:solidFill>
                  <a:srgbClr val="1C6CA3"/>
                </a:solidFill>
                <a:latin typeface="맑은 고딕"/>
                <a:cs typeface="맑은 고딕"/>
              </a:rPr>
              <a:t> </a:t>
            </a:r>
            <a:r>
              <a:rPr sz="2000" b="1" dirty="0">
                <a:solidFill>
                  <a:srgbClr val="1C6CA3"/>
                </a:solidFill>
                <a:latin typeface="맑은 고딕"/>
                <a:cs typeface="맑은 고딕"/>
              </a:rPr>
              <a:t>현지</a:t>
            </a:r>
            <a:r>
              <a:rPr sz="2000" b="1" spc="-120" dirty="0">
                <a:solidFill>
                  <a:srgbClr val="1C6CA3"/>
                </a:solidFill>
                <a:latin typeface="맑은 고딕"/>
                <a:cs typeface="맑은 고딕"/>
              </a:rPr>
              <a:t> </a:t>
            </a:r>
            <a:r>
              <a:rPr sz="2000" b="1" dirty="0">
                <a:solidFill>
                  <a:srgbClr val="1C6CA3"/>
                </a:solidFill>
                <a:latin typeface="맑은 고딕"/>
                <a:cs typeface="맑은 고딕"/>
              </a:rPr>
              <a:t>통화</a:t>
            </a:r>
            <a:r>
              <a:rPr sz="2000" b="1" spc="-125" dirty="0">
                <a:solidFill>
                  <a:srgbClr val="1C6CA3"/>
                </a:solidFill>
                <a:latin typeface="맑은 고딕"/>
                <a:cs typeface="맑은 고딕"/>
              </a:rPr>
              <a:t> </a:t>
            </a:r>
            <a:r>
              <a:rPr sz="2000" b="1" dirty="0">
                <a:solidFill>
                  <a:srgbClr val="1C6CA3"/>
                </a:solidFill>
                <a:latin typeface="맑은 고딕"/>
                <a:cs typeface="맑은 고딕"/>
              </a:rPr>
              <a:t>결제</a:t>
            </a:r>
            <a:r>
              <a:rPr sz="2000" b="1" spc="-105" dirty="0">
                <a:solidFill>
                  <a:srgbClr val="1C6CA3"/>
                </a:solidFill>
                <a:latin typeface="맑은 고딕"/>
                <a:cs typeface="맑은 고딕"/>
              </a:rPr>
              <a:t> </a:t>
            </a:r>
            <a:r>
              <a:rPr sz="2000" b="1" dirty="0">
                <a:solidFill>
                  <a:srgbClr val="1C6CA3"/>
                </a:solidFill>
                <a:latin typeface="맑은 고딕"/>
                <a:cs typeface="맑은 고딕"/>
              </a:rPr>
              <a:t>및</a:t>
            </a:r>
            <a:r>
              <a:rPr sz="2000" b="1" spc="-125" dirty="0">
                <a:solidFill>
                  <a:srgbClr val="1C6CA3"/>
                </a:solidFill>
                <a:latin typeface="맑은 고딕"/>
                <a:cs typeface="맑은 고딕"/>
              </a:rPr>
              <a:t> </a:t>
            </a:r>
            <a:r>
              <a:rPr sz="2000" b="1" dirty="0">
                <a:solidFill>
                  <a:srgbClr val="1C6CA3"/>
                </a:solidFill>
                <a:latin typeface="맑은 고딕"/>
                <a:cs typeface="맑은 고딕"/>
              </a:rPr>
              <a:t>환전수수료</a:t>
            </a:r>
            <a:r>
              <a:rPr sz="2000" b="1" spc="-120" dirty="0">
                <a:solidFill>
                  <a:srgbClr val="1C6CA3"/>
                </a:solidFill>
                <a:latin typeface="맑은 고딕"/>
                <a:cs typeface="맑은 고딕"/>
              </a:rPr>
              <a:t> </a:t>
            </a:r>
            <a:r>
              <a:rPr sz="2000" b="1" dirty="0">
                <a:solidFill>
                  <a:srgbClr val="1C6CA3"/>
                </a:solidFill>
                <a:latin typeface="맑은 고딕"/>
                <a:cs typeface="맑은 고딕"/>
              </a:rPr>
              <a:t>무료</a:t>
            </a:r>
            <a:r>
              <a:rPr sz="2000" b="1" spc="-120" dirty="0">
                <a:solidFill>
                  <a:srgbClr val="1C6CA3"/>
                </a:solidFill>
                <a:latin typeface="맑은 고딕"/>
                <a:cs typeface="맑은 고딕"/>
              </a:rPr>
              <a:t> </a:t>
            </a:r>
            <a:r>
              <a:rPr sz="2000" b="1" spc="-20" dirty="0">
                <a:solidFill>
                  <a:srgbClr val="1C6CA3"/>
                </a:solidFill>
                <a:latin typeface="창원단감아삭 Bold"/>
                <a:cs typeface="창원단감아삭 Bold"/>
              </a:rPr>
              <a:t>(</a:t>
            </a:r>
            <a:r>
              <a:rPr sz="2000" b="1" spc="-20" dirty="0">
                <a:solidFill>
                  <a:srgbClr val="1C6CA3"/>
                </a:solidFill>
                <a:latin typeface="맑은 고딕"/>
                <a:cs typeface="맑은 고딕"/>
              </a:rPr>
              <a:t>해외</a:t>
            </a:r>
            <a:r>
              <a:rPr sz="2000" b="1" spc="-120" dirty="0">
                <a:solidFill>
                  <a:srgbClr val="1C6CA3"/>
                </a:solidFill>
                <a:latin typeface="맑은 고딕"/>
                <a:cs typeface="맑은 고딕"/>
              </a:rPr>
              <a:t> </a:t>
            </a:r>
            <a:r>
              <a:rPr sz="2000" b="1" spc="-35" dirty="0">
                <a:solidFill>
                  <a:srgbClr val="1C6CA3"/>
                </a:solidFill>
                <a:latin typeface="창원단감아삭 Bold"/>
                <a:cs typeface="창원단감아삭 Bold"/>
              </a:rPr>
              <a:t>30</a:t>
            </a:r>
            <a:r>
              <a:rPr sz="2000" b="1" spc="-35" dirty="0">
                <a:solidFill>
                  <a:srgbClr val="1C6CA3"/>
                </a:solidFill>
                <a:latin typeface="맑은 고딕"/>
                <a:cs typeface="맑은 고딕"/>
              </a:rPr>
              <a:t>개국</a:t>
            </a:r>
            <a:r>
              <a:rPr sz="2000" b="1" spc="-35" dirty="0">
                <a:solidFill>
                  <a:srgbClr val="1C6CA3"/>
                </a:solidFill>
                <a:latin typeface="창원단감아삭 Bold"/>
                <a:cs typeface="창원단감아삭 Bold"/>
              </a:rPr>
              <a:t>)</a:t>
            </a:r>
            <a:endParaRPr sz="2000">
              <a:latin typeface="창원단감아삭 Bold"/>
              <a:cs typeface="창원단감아삭 Bold"/>
            </a:endParaRPr>
          </a:p>
          <a:p>
            <a:pPr marL="337820">
              <a:lnSpc>
                <a:spcPct val="100000"/>
              </a:lnSpc>
              <a:spcBef>
                <a:spcPts val="1000"/>
              </a:spcBef>
            </a:pPr>
            <a:r>
              <a:rPr sz="1600" b="1" spc="-5" dirty="0">
                <a:latin typeface="맑은 고딕"/>
                <a:cs typeface="맑은 고딕"/>
              </a:rPr>
              <a:t>해외에서</a:t>
            </a:r>
            <a:r>
              <a:rPr sz="1600" b="1" spc="-80" dirty="0">
                <a:latin typeface="맑은 고딕"/>
                <a:cs typeface="맑은 고딕"/>
              </a:rPr>
              <a:t> </a:t>
            </a:r>
            <a:r>
              <a:rPr sz="1600" b="1" spc="-5" dirty="0">
                <a:latin typeface="맑은 고딕"/>
                <a:cs typeface="맑은 고딕"/>
              </a:rPr>
              <a:t>결제할</a:t>
            </a:r>
            <a:r>
              <a:rPr sz="1600" b="1" spc="-95" dirty="0">
                <a:latin typeface="맑은 고딕"/>
                <a:cs typeface="맑은 고딕"/>
              </a:rPr>
              <a:t> </a:t>
            </a:r>
            <a:r>
              <a:rPr sz="1600" b="1" spc="-5" dirty="0">
                <a:latin typeface="맑은 고딕"/>
                <a:cs typeface="맑은 고딕"/>
              </a:rPr>
              <a:t>때</a:t>
            </a:r>
            <a:r>
              <a:rPr sz="1600" b="1" spc="-95" dirty="0">
                <a:latin typeface="맑은 고딕"/>
                <a:cs typeface="맑은 고딕"/>
              </a:rPr>
              <a:t> </a:t>
            </a:r>
            <a:r>
              <a:rPr sz="1600" b="1" spc="-5" dirty="0">
                <a:latin typeface="맑은 고딕"/>
                <a:cs typeface="맑은 고딕"/>
              </a:rPr>
              <a:t>최대한</a:t>
            </a:r>
            <a:r>
              <a:rPr sz="1600" b="1" spc="-85" dirty="0">
                <a:latin typeface="맑은 고딕"/>
                <a:cs typeface="맑은 고딕"/>
              </a:rPr>
              <a:t> </a:t>
            </a:r>
            <a:r>
              <a:rPr sz="1600" b="1" spc="-10" dirty="0">
                <a:latin typeface="맑은 고딕"/>
                <a:cs typeface="맑은 고딕"/>
              </a:rPr>
              <a:t>저렴하게</a:t>
            </a:r>
            <a:r>
              <a:rPr sz="1600" b="1" spc="-10" dirty="0">
                <a:latin typeface="창원단감아삭 Bold"/>
                <a:cs typeface="창원단감아삭 Bold"/>
              </a:rPr>
              <a:t>,</a:t>
            </a:r>
            <a:r>
              <a:rPr sz="1600" b="1" spc="5" dirty="0">
                <a:latin typeface="창원단감아삭 Bold"/>
                <a:cs typeface="창원단감아삭 Bold"/>
              </a:rPr>
              <a:t> </a:t>
            </a:r>
            <a:r>
              <a:rPr sz="1600" b="1" spc="-5" dirty="0">
                <a:latin typeface="맑은 고딕"/>
                <a:cs typeface="맑은 고딕"/>
              </a:rPr>
              <a:t>환율</a:t>
            </a:r>
            <a:r>
              <a:rPr sz="1600" b="1" spc="-90" dirty="0">
                <a:latin typeface="맑은 고딕"/>
                <a:cs typeface="맑은 고딕"/>
              </a:rPr>
              <a:t> </a:t>
            </a:r>
            <a:r>
              <a:rPr sz="1600" b="1" spc="-5" dirty="0">
                <a:latin typeface="맑은 고딕"/>
                <a:cs typeface="맑은 고딕"/>
              </a:rPr>
              <a:t>우대</a:t>
            </a:r>
            <a:r>
              <a:rPr sz="1600" b="1" spc="-95" dirty="0">
                <a:latin typeface="맑은 고딕"/>
                <a:cs typeface="맑은 고딕"/>
              </a:rPr>
              <a:t> </a:t>
            </a:r>
            <a:r>
              <a:rPr sz="1600" b="1" spc="-35" dirty="0">
                <a:latin typeface="창원단감아삭 Bold"/>
                <a:cs typeface="창원단감아삭 Bold"/>
              </a:rPr>
              <a:t>100%</a:t>
            </a:r>
            <a:endParaRPr sz="1600">
              <a:latin typeface="창원단감아삭 Bold"/>
              <a:cs typeface="창원단감아삭 Bold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>
              <a:latin typeface="창원단감아삭 Bold"/>
              <a:cs typeface="창원단감아삭 Bold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1C6CA3"/>
                </a:solidFill>
                <a:latin typeface="맑은 고딕"/>
                <a:cs typeface="맑은 고딕"/>
              </a:rPr>
              <a:t>②</a:t>
            </a:r>
            <a:r>
              <a:rPr sz="2000" b="1" spc="-105" dirty="0">
                <a:solidFill>
                  <a:srgbClr val="1C6CA3"/>
                </a:solidFill>
                <a:latin typeface="맑은 고딕"/>
                <a:cs typeface="맑은 고딕"/>
              </a:rPr>
              <a:t> </a:t>
            </a:r>
            <a:r>
              <a:rPr sz="2000" b="1" dirty="0">
                <a:solidFill>
                  <a:srgbClr val="1C6CA3"/>
                </a:solidFill>
                <a:latin typeface="맑은 고딕"/>
                <a:cs typeface="맑은 고딕"/>
              </a:rPr>
              <a:t>해외</a:t>
            </a:r>
            <a:r>
              <a:rPr sz="2000" b="1" spc="-120" dirty="0">
                <a:solidFill>
                  <a:srgbClr val="1C6CA3"/>
                </a:solidFill>
                <a:latin typeface="맑은 고딕"/>
                <a:cs typeface="맑은 고딕"/>
              </a:rPr>
              <a:t> </a:t>
            </a:r>
            <a:r>
              <a:rPr sz="2000" b="1" spc="-275" dirty="0">
                <a:solidFill>
                  <a:srgbClr val="1C6CA3"/>
                </a:solidFill>
                <a:latin typeface="창원단감아삭 Bold"/>
                <a:cs typeface="창원단감아삭 Bold"/>
              </a:rPr>
              <a:t>A</a:t>
            </a:r>
            <a:r>
              <a:rPr sz="2000" b="1" spc="-130" dirty="0">
                <a:solidFill>
                  <a:srgbClr val="1C6CA3"/>
                </a:solidFill>
                <a:latin typeface="창원단감아삭 Bold"/>
                <a:cs typeface="창원단감아삭 Bold"/>
              </a:rPr>
              <a:t>TM</a:t>
            </a:r>
            <a:r>
              <a:rPr sz="2000" b="1" spc="-15" dirty="0">
                <a:solidFill>
                  <a:srgbClr val="1C6CA3"/>
                </a:solidFill>
                <a:latin typeface="창원단감아삭 Bold"/>
                <a:cs typeface="창원단감아삭 Bold"/>
              </a:rPr>
              <a:t> </a:t>
            </a:r>
            <a:r>
              <a:rPr sz="2000" b="1" dirty="0">
                <a:solidFill>
                  <a:srgbClr val="1C6CA3"/>
                </a:solidFill>
                <a:latin typeface="맑은 고딕"/>
                <a:cs typeface="맑은 고딕"/>
              </a:rPr>
              <a:t>이용</a:t>
            </a:r>
            <a:r>
              <a:rPr sz="2000" b="1" spc="-105" dirty="0">
                <a:solidFill>
                  <a:srgbClr val="1C6CA3"/>
                </a:solidFill>
                <a:latin typeface="맑은 고딕"/>
                <a:cs typeface="맑은 고딕"/>
              </a:rPr>
              <a:t> </a:t>
            </a:r>
            <a:r>
              <a:rPr sz="2000" b="1" dirty="0">
                <a:solidFill>
                  <a:srgbClr val="1C6CA3"/>
                </a:solidFill>
                <a:latin typeface="맑은 고딕"/>
                <a:cs typeface="맑은 고딕"/>
              </a:rPr>
              <a:t>수수료</a:t>
            </a:r>
            <a:r>
              <a:rPr sz="2000" b="1" spc="-120" dirty="0">
                <a:solidFill>
                  <a:srgbClr val="1C6CA3"/>
                </a:solidFill>
                <a:latin typeface="맑은 고딕"/>
                <a:cs typeface="맑은 고딕"/>
              </a:rPr>
              <a:t> </a:t>
            </a:r>
            <a:r>
              <a:rPr sz="2000" b="1" dirty="0">
                <a:solidFill>
                  <a:srgbClr val="1C6CA3"/>
                </a:solidFill>
                <a:latin typeface="맑은 고딕"/>
                <a:cs typeface="맑은 고딕"/>
              </a:rPr>
              <a:t>면제</a:t>
            </a:r>
            <a:endParaRPr sz="2000">
              <a:latin typeface="맑은 고딕"/>
              <a:cs typeface="맑은 고딕"/>
            </a:endParaRPr>
          </a:p>
          <a:p>
            <a:pPr marL="384175">
              <a:lnSpc>
                <a:spcPct val="100000"/>
              </a:lnSpc>
              <a:spcBef>
                <a:spcPts val="2110"/>
              </a:spcBef>
            </a:pPr>
            <a:r>
              <a:rPr sz="1600" b="1" spc="-5" dirty="0">
                <a:latin typeface="맑은 고딕"/>
                <a:cs typeface="맑은 고딕"/>
              </a:rPr>
              <a:t>미리</a:t>
            </a:r>
            <a:r>
              <a:rPr sz="1600" b="1" spc="-100" dirty="0">
                <a:latin typeface="맑은 고딕"/>
                <a:cs typeface="맑은 고딕"/>
              </a:rPr>
              <a:t> </a:t>
            </a:r>
            <a:r>
              <a:rPr sz="1600" b="1" spc="-5" dirty="0">
                <a:latin typeface="맑은 고딕"/>
                <a:cs typeface="맑은 고딕"/>
              </a:rPr>
              <a:t>번거롭게</a:t>
            </a:r>
            <a:r>
              <a:rPr sz="1600" b="1" spc="-80" dirty="0">
                <a:latin typeface="맑은 고딕"/>
                <a:cs typeface="맑은 고딕"/>
              </a:rPr>
              <a:t> </a:t>
            </a:r>
            <a:r>
              <a:rPr sz="1600" b="1" spc="-5" dirty="0">
                <a:latin typeface="맑은 고딕"/>
                <a:cs typeface="맑은 고딕"/>
              </a:rPr>
              <a:t>환전할</a:t>
            </a:r>
            <a:r>
              <a:rPr sz="1600" b="1" spc="-85" dirty="0">
                <a:latin typeface="맑은 고딕"/>
                <a:cs typeface="맑은 고딕"/>
              </a:rPr>
              <a:t> </a:t>
            </a:r>
            <a:r>
              <a:rPr sz="1600" b="1" spc="-10" dirty="0">
                <a:latin typeface="맑은 고딕"/>
                <a:cs typeface="맑은 고딕"/>
              </a:rPr>
              <a:t>필요없이</a:t>
            </a:r>
            <a:r>
              <a:rPr sz="1600" b="1" spc="-10" dirty="0">
                <a:latin typeface="창원단감아삭 Bold"/>
                <a:cs typeface="창원단감아삭 Bold"/>
              </a:rPr>
              <a:t>,</a:t>
            </a:r>
            <a:r>
              <a:rPr sz="1600" b="1" spc="-5" dirty="0">
                <a:latin typeface="창원단감아삭 Bold"/>
                <a:cs typeface="창원단감아삭 Bold"/>
              </a:rPr>
              <a:t> </a:t>
            </a:r>
            <a:r>
              <a:rPr sz="1600" b="1" spc="-5" dirty="0">
                <a:latin typeface="맑은 고딕"/>
                <a:cs typeface="맑은 고딕"/>
              </a:rPr>
              <a:t>해외에서</a:t>
            </a:r>
            <a:r>
              <a:rPr sz="1600" b="1" spc="-80" dirty="0">
                <a:latin typeface="맑은 고딕"/>
                <a:cs typeface="맑은 고딕"/>
              </a:rPr>
              <a:t> </a:t>
            </a:r>
            <a:r>
              <a:rPr sz="1600" b="1" spc="-5" dirty="0">
                <a:latin typeface="맑은 고딕"/>
                <a:cs typeface="맑은 고딕"/>
              </a:rPr>
              <a:t>뽑아</a:t>
            </a:r>
            <a:r>
              <a:rPr sz="1600" b="1" spc="-85" dirty="0">
                <a:latin typeface="맑은 고딕"/>
                <a:cs typeface="맑은 고딕"/>
              </a:rPr>
              <a:t> </a:t>
            </a:r>
            <a:r>
              <a:rPr sz="1600" b="1" spc="-5" dirty="0">
                <a:latin typeface="맑은 고딕"/>
                <a:cs typeface="맑은 고딕"/>
              </a:rPr>
              <a:t>쓰자</a:t>
            </a:r>
            <a:endParaRPr sz="16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맑은 고딕"/>
              <a:cs typeface="맑은 고딕"/>
            </a:endParaRPr>
          </a:p>
          <a:p>
            <a:pPr marL="41275">
              <a:lnSpc>
                <a:spcPct val="100000"/>
              </a:lnSpc>
            </a:pPr>
            <a:r>
              <a:rPr sz="2000" spc="-100" dirty="0">
                <a:solidFill>
                  <a:srgbClr val="1C6CA3"/>
                </a:solidFill>
                <a:latin typeface="바탕"/>
                <a:cs typeface="바탕"/>
              </a:rPr>
              <a:t>③</a:t>
            </a:r>
            <a:r>
              <a:rPr sz="2000" spc="-75" dirty="0">
                <a:solidFill>
                  <a:srgbClr val="1C6CA3"/>
                </a:solidFill>
                <a:latin typeface="바탕"/>
                <a:cs typeface="바탕"/>
              </a:rPr>
              <a:t> </a:t>
            </a:r>
            <a:r>
              <a:rPr sz="2000" b="1" dirty="0">
                <a:solidFill>
                  <a:srgbClr val="1C6CA3"/>
                </a:solidFill>
                <a:latin typeface="맑은 고딕"/>
                <a:cs typeface="맑은 고딕"/>
              </a:rPr>
              <a:t>전</a:t>
            </a:r>
            <a:r>
              <a:rPr sz="2000" b="1" spc="-105" dirty="0">
                <a:solidFill>
                  <a:srgbClr val="1C6CA3"/>
                </a:solidFill>
                <a:latin typeface="맑은 고딕"/>
                <a:cs typeface="맑은 고딕"/>
              </a:rPr>
              <a:t> </a:t>
            </a:r>
            <a:r>
              <a:rPr sz="2000" b="1" dirty="0">
                <a:solidFill>
                  <a:srgbClr val="1C6CA3"/>
                </a:solidFill>
                <a:latin typeface="맑은 고딕"/>
                <a:cs typeface="맑은 고딕"/>
              </a:rPr>
              <a:t>세계</a:t>
            </a:r>
            <a:r>
              <a:rPr sz="2000" b="1" spc="-120" dirty="0">
                <a:solidFill>
                  <a:srgbClr val="1C6CA3"/>
                </a:solidFill>
                <a:latin typeface="맑은 고딕"/>
                <a:cs typeface="맑은 고딕"/>
              </a:rPr>
              <a:t> </a:t>
            </a:r>
            <a:r>
              <a:rPr sz="2000" b="1" spc="15" dirty="0">
                <a:solidFill>
                  <a:srgbClr val="1C6CA3"/>
                </a:solidFill>
                <a:latin typeface="창원단감아삭 Bold"/>
                <a:cs typeface="창원단감아삭 Bold"/>
              </a:rPr>
              <a:t>1200</a:t>
            </a:r>
            <a:r>
              <a:rPr sz="2000" b="1" dirty="0">
                <a:solidFill>
                  <a:srgbClr val="1C6CA3"/>
                </a:solidFill>
                <a:latin typeface="맑은 고딕"/>
                <a:cs typeface="맑은 고딕"/>
              </a:rPr>
              <a:t>개</a:t>
            </a:r>
            <a:r>
              <a:rPr sz="2000" b="1" spc="-95" dirty="0">
                <a:solidFill>
                  <a:srgbClr val="1C6CA3"/>
                </a:solidFill>
                <a:latin typeface="맑은 고딕"/>
                <a:cs typeface="맑은 고딕"/>
              </a:rPr>
              <a:t> </a:t>
            </a:r>
            <a:r>
              <a:rPr sz="2000" b="1" spc="-135" dirty="0">
                <a:solidFill>
                  <a:srgbClr val="1C6CA3"/>
                </a:solidFill>
                <a:latin typeface="맑은 고딕"/>
                <a:cs typeface="맑은 고딕"/>
              </a:rPr>
              <a:t>「더</a:t>
            </a:r>
            <a:r>
              <a:rPr sz="2000" b="1" spc="-120" dirty="0">
                <a:solidFill>
                  <a:srgbClr val="1C6CA3"/>
                </a:solidFill>
                <a:latin typeface="맑은 고딕"/>
                <a:cs typeface="맑은 고딕"/>
              </a:rPr>
              <a:t> </a:t>
            </a:r>
            <a:r>
              <a:rPr sz="2000" b="1" dirty="0">
                <a:solidFill>
                  <a:srgbClr val="1C6CA3"/>
                </a:solidFill>
                <a:latin typeface="맑은 고딕"/>
                <a:cs typeface="맑은 고딕"/>
              </a:rPr>
              <a:t>라운</a:t>
            </a:r>
            <a:r>
              <a:rPr sz="2000" b="1" spc="-5" dirty="0">
                <a:solidFill>
                  <a:srgbClr val="1C6CA3"/>
                </a:solidFill>
                <a:latin typeface="맑은 고딕"/>
                <a:cs typeface="맑은 고딕"/>
              </a:rPr>
              <a:t>지</a:t>
            </a:r>
            <a:r>
              <a:rPr sz="2000" b="1" spc="-270" dirty="0">
                <a:solidFill>
                  <a:srgbClr val="1C6CA3"/>
                </a:solidFill>
                <a:latin typeface="맑은 고딕"/>
                <a:cs typeface="맑은 고딕"/>
              </a:rPr>
              <a:t>」</a:t>
            </a:r>
            <a:r>
              <a:rPr sz="2000" b="1" spc="-114" dirty="0">
                <a:solidFill>
                  <a:srgbClr val="1C6CA3"/>
                </a:solidFill>
                <a:latin typeface="맑은 고딕"/>
                <a:cs typeface="맑은 고딕"/>
              </a:rPr>
              <a:t> </a:t>
            </a:r>
            <a:r>
              <a:rPr sz="2000" b="1" dirty="0">
                <a:solidFill>
                  <a:srgbClr val="1C6CA3"/>
                </a:solidFill>
                <a:latin typeface="맑은 고딕"/>
                <a:cs typeface="맑은 고딕"/>
              </a:rPr>
              <a:t>공항라운지</a:t>
            </a:r>
            <a:r>
              <a:rPr sz="2000" b="1" spc="-120" dirty="0">
                <a:solidFill>
                  <a:srgbClr val="1C6CA3"/>
                </a:solidFill>
                <a:latin typeface="맑은 고딕"/>
                <a:cs typeface="맑은 고딕"/>
              </a:rPr>
              <a:t> </a:t>
            </a:r>
            <a:r>
              <a:rPr sz="2000" b="1" dirty="0">
                <a:solidFill>
                  <a:srgbClr val="1C6CA3"/>
                </a:solidFill>
                <a:latin typeface="맑은 고딕"/>
                <a:cs typeface="맑은 고딕"/>
              </a:rPr>
              <a:t>무료</a:t>
            </a:r>
            <a:endParaRPr sz="2000">
              <a:latin typeface="맑은 고딕"/>
              <a:cs typeface="맑은 고딕"/>
            </a:endParaRPr>
          </a:p>
          <a:p>
            <a:pPr marL="413384">
              <a:lnSpc>
                <a:spcPct val="100000"/>
              </a:lnSpc>
              <a:spcBef>
                <a:spcPts val="2105"/>
              </a:spcBef>
            </a:pPr>
            <a:r>
              <a:rPr sz="1600" b="1" spc="-5" dirty="0">
                <a:latin typeface="맑은 고딕"/>
                <a:cs typeface="맑은 고딕"/>
              </a:rPr>
              <a:t>식사부터</a:t>
            </a:r>
            <a:r>
              <a:rPr sz="1600" b="1" spc="-90" dirty="0">
                <a:latin typeface="맑은 고딕"/>
                <a:cs typeface="맑은 고딕"/>
              </a:rPr>
              <a:t> </a:t>
            </a:r>
            <a:r>
              <a:rPr sz="1600" b="1" spc="-10" dirty="0">
                <a:latin typeface="맑은 고딕"/>
                <a:cs typeface="맑은 고딕"/>
              </a:rPr>
              <a:t>샤워까지</a:t>
            </a:r>
            <a:r>
              <a:rPr sz="1600" b="1" spc="-10" dirty="0">
                <a:latin typeface="창원단감아삭 Bold"/>
                <a:cs typeface="창원단감아삭 Bold"/>
              </a:rPr>
              <a:t>,</a:t>
            </a:r>
            <a:r>
              <a:rPr sz="1600" b="1" spc="5" dirty="0">
                <a:latin typeface="창원단감아삭 Bold"/>
                <a:cs typeface="창원단감아삭 Bold"/>
              </a:rPr>
              <a:t> </a:t>
            </a:r>
            <a:r>
              <a:rPr sz="1600" b="1" spc="-5" dirty="0">
                <a:latin typeface="맑은 고딕"/>
                <a:cs typeface="맑은 고딕"/>
              </a:rPr>
              <a:t>공항</a:t>
            </a:r>
            <a:r>
              <a:rPr sz="1600" b="1" spc="-100" dirty="0">
                <a:latin typeface="맑은 고딕"/>
                <a:cs typeface="맑은 고딕"/>
              </a:rPr>
              <a:t> </a:t>
            </a:r>
            <a:r>
              <a:rPr sz="1600" b="1" spc="-5" dirty="0">
                <a:latin typeface="맑은 고딕"/>
                <a:cs typeface="맑은 고딕"/>
              </a:rPr>
              <a:t>라운지에서</a:t>
            </a:r>
            <a:r>
              <a:rPr sz="1600" b="1" spc="-85" dirty="0">
                <a:latin typeface="맑은 고딕"/>
                <a:cs typeface="맑은 고딕"/>
              </a:rPr>
              <a:t> </a:t>
            </a:r>
            <a:r>
              <a:rPr sz="1600" b="1" spc="-5" dirty="0">
                <a:latin typeface="맑은 고딕"/>
                <a:cs typeface="맑은 고딕"/>
              </a:rPr>
              <a:t>여유롭게</a:t>
            </a:r>
            <a:r>
              <a:rPr sz="1600" b="1" spc="-85" dirty="0">
                <a:latin typeface="맑은 고딕"/>
                <a:cs typeface="맑은 고딕"/>
              </a:rPr>
              <a:t> </a:t>
            </a:r>
            <a:r>
              <a:rPr sz="1600" b="1" spc="-5" dirty="0">
                <a:latin typeface="맑은 고딕"/>
                <a:cs typeface="맑은 고딕"/>
              </a:rPr>
              <a:t>쉬다가세요</a:t>
            </a:r>
            <a:r>
              <a:rPr sz="1600" b="1" spc="-5" dirty="0">
                <a:latin typeface="창원단감아삭 Bold"/>
                <a:cs typeface="창원단감아삭 Bold"/>
              </a:rPr>
              <a:t>~</a:t>
            </a:r>
            <a:endParaRPr sz="1600">
              <a:latin typeface="창원단감아삭 Bold"/>
              <a:cs typeface="창원단감아삭 Bold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2401" y="5485129"/>
            <a:ext cx="97028" cy="9855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868539" y="6646265"/>
            <a:ext cx="46208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0" dirty="0">
                <a:solidFill>
                  <a:srgbClr val="1C6CA3"/>
                </a:solidFill>
                <a:latin typeface="바탕"/>
                <a:cs typeface="바탕"/>
              </a:rPr>
              <a:t>④</a:t>
            </a:r>
            <a:r>
              <a:rPr sz="2000" spc="-110" dirty="0">
                <a:solidFill>
                  <a:srgbClr val="1C6CA3"/>
                </a:solidFill>
                <a:latin typeface="바탕"/>
                <a:cs typeface="바탕"/>
              </a:rPr>
              <a:t> </a:t>
            </a:r>
            <a:r>
              <a:rPr sz="2000" b="1" dirty="0">
                <a:solidFill>
                  <a:srgbClr val="1C6CA3"/>
                </a:solidFill>
                <a:latin typeface="맑은 고딕"/>
                <a:cs typeface="맑은 고딕"/>
              </a:rPr>
              <a:t>짱구와</a:t>
            </a:r>
            <a:r>
              <a:rPr sz="2000" b="1" spc="-120" dirty="0">
                <a:solidFill>
                  <a:srgbClr val="1C6CA3"/>
                </a:solidFill>
                <a:latin typeface="맑은 고딕"/>
                <a:cs typeface="맑은 고딕"/>
              </a:rPr>
              <a:t> </a:t>
            </a:r>
            <a:r>
              <a:rPr sz="2000" b="1" dirty="0">
                <a:solidFill>
                  <a:srgbClr val="1C6CA3"/>
                </a:solidFill>
                <a:latin typeface="맑은 고딕"/>
                <a:cs typeface="맑은 고딕"/>
              </a:rPr>
              <a:t>도라에몽</a:t>
            </a:r>
            <a:r>
              <a:rPr sz="2000" b="1" spc="-40" dirty="0">
                <a:solidFill>
                  <a:srgbClr val="1C6CA3"/>
                </a:solidFill>
                <a:latin typeface="창원단감아삭 Bold"/>
                <a:cs typeface="창원단감아삭 Bold"/>
              </a:rPr>
              <a:t>..</a:t>
            </a:r>
            <a:r>
              <a:rPr sz="2000" b="1" dirty="0">
                <a:solidFill>
                  <a:srgbClr val="1C6CA3"/>
                </a:solidFill>
                <a:latin typeface="맑은 고딕"/>
                <a:cs typeface="맑은 고딕"/>
              </a:rPr>
              <a:t>놓칠</a:t>
            </a:r>
            <a:r>
              <a:rPr sz="2000" b="1" spc="-120" dirty="0">
                <a:solidFill>
                  <a:srgbClr val="1C6CA3"/>
                </a:solidFill>
                <a:latin typeface="맑은 고딕"/>
                <a:cs typeface="맑은 고딕"/>
              </a:rPr>
              <a:t> </a:t>
            </a:r>
            <a:r>
              <a:rPr sz="2000" b="1" dirty="0">
                <a:solidFill>
                  <a:srgbClr val="1C6CA3"/>
                </a:solidFill>
                <a:latin typeface="맑은 고딕"/>
                <a:cs typeface="맑은 고딕"/>
              </a:rPr>
              <a:t>수</a:t>
            </a:r>
            <a:r>
              <a:rPr sz="2000" b="1" spc="-120" dirty="0">
                <a:solidFill>
                  <a:srgbClr val="1C6CA3"/>
                </a:solidFill>
                <a:latin typeface="맑은 고딕"/>
                <a:cs typeface="맑은 고딕"/>
              </a:rPr>
              <a:t> </a:t>
            </a:r>
            <a:r>
              <a:rPr sz="2000" b="1" dirty="0">
                <a:solidFill>
                  <a:srgbClr val="1C6CA3"/>
                </a:solidFill>
                <a:latin typeface="맑은 고딕"/>
                <a:cs typeface="맑은 고딕"/>
              </a:rPr>
              <a:t>없는</a:t>
            </a:r>
            <a:r>
              <a:rPr sz="2000" b="1" spc="-105" dirty="0">
                <a:solidFill>
                  <a:srgbClr val="1C6CA3"/>
                </a:solidFill>
                <a:latin typeface="맑은 고딕"/>
                <a:cs typeface="맑은 고딕"/>
              </a:rPr>
              <a:t> </a:t>
            </a:r>
            <a:r>
              <a:rPr sz="2000" b="1" dirty="0">
                <a:solidFill>
                  <a:srgbClr val="1C6CA3"/>
                </a:solidFill>
                <a:latin typeface="맑은 고딕"/>
                <a:cs typeface="맑은 고딕"/>
              </a:rPr>
              <a:t>귀여움</a:t>
            </a:r>
            <a:endParaRPr sz="20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250" dirty="0">
                <a:solidFill>
                  <a:srgbClr val="4AACC5"/>
                </a:solidFill>
                <a:uFill>
                  <a:solidFill>
                    <a:srgbClr val="4AACC5"/>
                  </a:solidFill>
                </a:uFill>
                <a:latin typeface="맑은 고딕 Semilight"/>
                <a:cs typeface="맑은 고딕 Semilight"/>
              </a:rPr>
              <a:t>03</a:t>
            </a:r>
            <a:endParaRPr sz="5200">
              <a:latin typeface="맑은 고딕 Semilight"/>
              <a:cs typeface="맑은 고딕 Semi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9263" y="94386"/>
            <a:ext cx="4645025" cy="862965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265"/>
              </a:spcBef>
            </a:pPr>
            <a:r>
              <a:rPr sz="1700" spc="-75" dirty="0">
                <a:solidFill>
                  <a:srgbClr val="4AACC5"/>
                </a:solidFill>
                <a:latin typeface="궁서"/>
                <a:cs typeface="궁서"/>
              </a:rPr>
              <a:t>신</a:t>
            </a:r>
            <a:r>
              <a:rPr sz="1700" spc="-85" dirty="0">
                <a:solidFill>
                  <a:srgbClr val="4AACC5"/>
                </a:solidFill>
                <a:latin typeface="궁서"/>
                <a:cs typeface="궁서"/>
              </a:rPr>
              <a:t>한은</a:t>
            </a:r>
            <a:r>
              <a:rPr sz="1700" spc="-120" dirty="0">
                <a:solidFill>
                  <a:srgbClr val="4AACC5"/>
                </a:solidFill>
                <a:latin typeface="궁서"/>
                <a:cs typeface="궁서"/>
              </a:rPr>
              <a:t> </a:t>
            </a:r>
            <a:r>
              <a:rPr sz="1700" spc="-75" dirty="0">
                <a:solidFill>
                  <a:srgbClr val="4AACC5"/>
                </a:solidFill>
                <a:latin typeface="궁서"/>
                <a:cs typeface="궁서"/>
              </a:rPr>
              <a:t>여</a:t>
            </a:r>
            <a:r>
              <a:rPr sz="1700" spc="-85" dirty="0">
                <a:solidFill>
                  <a:srgbClr val="4AACC5"/>
                </a:solidFill>
                <a:latin typeface="궁서"/>
                <a:cs typeface="궁서"/>
              </a:rPr>
              <a:t>러분과</a:t>
            </a:r>
            <a:r>
              <a:rPr sz="1700" spc="-130" dirty="0">
                <a:solidFill>
                  <a:srgbClr val="4AACC5"/>
                </a:solidFill>
                <a:latin typeface="궁서"/>
                <a:cs typeface="궁서"/>
              </a:rPr>
              <a:t> </a:t>
            </a:r>
            <a:r>
              <a:rPr sz="1700" spc="-75" dirty="0">
                <a:solidFill>
                  <a:srgbClr val="4AACC5"/>
                </a:solidFill>
                <a:latin typeface="궁서"/>
                <a:cs typeface="궁서"/>
              </a:rPr>
              <a:t>함</a:t>
            </a:r>
            <a:r>
              <a:rPr sz="1700" spc="-85" dirty="0">
                <a:solidFill>
                  <a:srgbClr val="4AACC5"/>
                </a:solidFill>
                <a:latin typeface="궁서"/>
                <a:cs typeface="궁서"/>
              </a:rPr>
              <a:t>께</a:t>
            </a:r>
            <a:r>
              <a:rPr sz="1700" spc="-125" dirty="0">
                <a:solidFill>
                  <a:srgbClr val="4AACC5"/>
                </a:solidFill>
                <a:latin typeface="궁서"/>
                <a:cs typeface="궁서"/>
              </a:rPr>
              <a:t> </a:t>
            </a:r>
            <a:r>
              <a:rPr sz="1700" spc="-75" dirty="0">
                <a:solidFill>
                  <a:srgbClr val="4AACC5"/>
                </a:solidFill>
                <a:latin typeface="궁서"/>
                <a:cs typeface="궁서"/>
              </a:rPr>
              <a:t>합</a:t>
            </a:r>
            <a:r>
              <a:rPr sz="1700" spc="-85" dirty="0">
                <a:solidFill>
                  <a:srgbClr val="4AACC5"/>
                </a:solidFill>
                <a:latin typeface="궁서"/>
                <a:cs typeface="궁서"/>
              </a:rPr>
              <a:t>니다</a:t>
            </a:r>
            <a:endParaRPr sz="1700">
              <a:latin typeface="궁서"/>
              <a:cs typeface="궁서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800" spc="-145" dirty="0">
                <a:solidFill>
                  <a:srgbClr val="4AACC5"/>
                </a:solidFill>
                <a:latin typeface="궁서"/>
                <a:cs typeface="궁서"/>
              </a:rPr>
              <a:t>일주</a:t>
            </a:r>
            <a:r>
              <a:rPr sz="1800" spc="-90" dirty="0">
                <a:solidFill>
                  <a:srgbClr val="4AACC5"/>
                </a:solidFill>
                <a:latin typeface="궁서"/>
                <a:cs typeface="궁서"/>
              </a:rPr>
              <a:t>일</a:t>
            </a:r>
            <a:r>
              <a:rPr sz="1800" spc="-190" dirty="0">
                <a:solidFill>
                  <a:srgbClr val="4AACC5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4AACC5"/>
                </a:solidFill>
                <a:latin typeface="궁서"/>
                <a:cs typeface="궁서"/>
              </a:rPr>
              <a:t>동</a:t>
            </a:r>
            <a:r>
              <a:rPr sz="1800" spc="-90" dirty="0">
                <a:solidFill>
                  <a:srgbClr val="4AACC5"/>
                </a:solidFill>
                <a:latin typeface="궁서"/>
                <a:cs typeface="궁서"/>
              </a:rPr>
              <a:t>안</a:t>
            </a:r>
            <a:r>
              <a:rPr sz="1800" spc="-190" dirty="0">
                <a:solidFill>
                  <a:srgbClr val="4AACC5"/>
                </a:solidFill>
                <a:latin typeface="궁서"/>
                <a:cs typeface="궁서"/>
              </a:rPr>
              <a:t> </a:t>
            </a:r>
            <a:r>
              <a:rPr sz="1800" spc="-15" dirty="0">
                <a:solidFill>
                  <a:srgbClr val="4AACC5"/>
                </a:solidFill>
                <a:latin typeface="한컴 울주 천전리 각석체"/>
                <a:cs typeface="한컴 울주 천전리 각석체"/>
              </a:rPr>
              <a:t>10</a:t>
            </a:r>
            <a:r>
              <a:rPr sz="1800" spc="-145" dirty="0">
                <a:solidFill>
                  <a:srgbClr val="4AACC5"/>
                </a:solidFill>
                <a:latin typeface="궁서"/>
                <a:cs typeface="궁서"/>
              </a:rPr>
              <a:t>만명</a:t>
            </a:r>
            <a:r>
              <a:rPr sz="1800" spc="-90" dirty="0">
                <a:solidFill>
                  <a:srgbClr val="4AACC5"/>
                </a:solidFill>
                <a:latin typeface="궁서"/>
                <a:cs typeface="궁서"/>
              </a:rPr>
              <a:t>이</a:t>
            </a:r>
            <a:r>
              <a:rPr sz="1800" spc="-200" dirty="0">
                <a:solidFill>
                  <a:srgbClr val="4AACC5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4AACC5"/>
                </a:solidFill>
                <a:latin typeface="궁서"/>
                <a:cs typeface="궁서"/>
              </a:rPr>
              <a:t>선택</a:t>
            </a:r>
            <a:r>
              <a:rPr sz="1800" spc="-90" dirty="0">
                <a:solidFill>
                  <a:srgbClr val="4AACC5"/>
                </a:solidFill>
                <a:latin typeface="궁서"/>
                <a:cs typeface="궁서"/>
              </a:rPr>
              <a:t>한</a:t>
            </a:r>
            <a:r>
              <a:rPr sz="1800" spc="-185" dirty="0">
                <a:solidFill>
                  <a:srgbClr val="4AACC5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4AACC5"/>
                </a:solidFill>
                <a:latin typeface="궁서"/>
                <a:cs typeface="궁서"/>
              </a:rPr>
              <a:t>카</a:t>
            </a:r>
            <a:r>
              <a:rPr sz="1800" spc="-90" dirty="0">
                <a:solidFill>
                  <a:srgbClr val="4AACC5"/>
                </a:solidFill>
                <a:latin typeface="궁서"/>
                <a:cs typeface="궁서"/>
              </a:rPr>
              <a:t>드</a:t>
            </a:r>
            <a:r>
              <a:rPr sz="1800" spc="-190" dirty="0">
                <a:solidFill>
                  <a:srgbClr val="4AACC5"/>
                </a:solidFill>
                <a:latin typeface="궁서"/>
                <a:cs typeface="궁서"/>
              </a:rPr>
              <a:t> </a:t>
            </a:r>
            <a:r>
              <a:rPr sz="1800" spc="160" dirty="0">
                <a:solidFill>
                  <a:srgbClr val="4AACC5"/>
                </a:solidFill>
                <a:latin typeface="궁서"/>
                <a:cs typeface="궁서"/>
              </a:rPr>
              <a:t>–</a:t>
            </a:r>
            <a:r>
              <a:rPr sz="1800" spc="-200" dirty="0">
                <a:solidFill>
                  <a:srgbClr val="4AACC5"/>
                </a:solidFill>
                <a:latin typeface="궁서"/>
                <a:cs typeface="궁서"/>
              </a:rPr>
              <a:t> </a:t>
            </a:r>
            <a:r>
              <a:rPr sz="1800" spc="-20" dirty="0">
                <a:solidFill>
                  <a:srgbClr val="4AACC5"/>
                </a:solidFill>
                <a:latin typeface="한컴 울주 천전리 각석체"/>
                <a:cs typeface="한컴 울주 천전리 각석체"/>
              </a:rPr>
              <a:t>S</a:t>
            </a:r>
            <a:r>
              <a:rPr sz="1800" spc="-105" dirty="0">
                <a:solidFill>
                  <a:srgbClr val="4AACC5"/>
                </a:solidFill>
                <a:latin typeface="한컴 울주 천전리 각석체"/>
                <a:cs typeface="한컴 울주 천전리 각석체"/>
              </a:rPr>
              <a:t>O</a:t>
            </a:r>
            <a:r>
              <a:rPr sz="1800" spc="-20" dirty="0">
                <a:solidFill>
                  <a:srgbClr val="4AACC5"/>
                </a:solidFill>
                <a:latin typeface="한컴 울주 천전리 각석체"/>
                <a:cs typeface="한컴 울주 천전리 각석체"/>
              </a:rPr>
              <a:t>L</a:t>
            </a:r>
            <a:r>
              <a:rPr sz="1800" spc="-10" dirty="0">
                <a:solidFill>
                  <a:srgbClr val="4AACC5"/>
                </a:solidFill>
                <a:latin typeface="한컴 울주 천전리 각석체"/>
                <a:cs typeface="한컴 울주 천전리 각석체"/>
              </a:rPr>
              <a:t> </a:t>
            </a:r>
            <a:r>
              <a:rPr sz="1800" spc="-145" dirty="0">
                <a:solidFill>
                  <a:srgbClr val="4AACC5"/>
                </a:solidFill>
                <a:latin typeface="궁서"/>
                <a:cs typeface="궁서"/>
              </a:rPr>
              <a:t>트래블</a:t>
            </a:r>
            <a:endParaRPr sz="1800">
              <a:latin typeface="궁서"/>
              <a:cs typeface="궁서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7556" y="1129272"/>
            <a:ext cx="5975985" cy="5677535"/>
            <a:chOff x="257556" y="1129272"/>
            <a:chExt cx="5975985" cy="56775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556" y="1129272"/>
              <a:ext cx="5975604" cy="565112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5440" y="4788408"/>
              <a:ext cx="373379" cy="3505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05627" y="6455664"/>
              <a:ext cx="373379" cy="35052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199503" y="4462348"/>
            <a:ext cx="4444365" cy="1552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맑은 고딕"/>
                <a:cs typeface="맑은 고딕"/>
              </a:rPr>
              <a:t>체크카드</a:t>
            </a:r>
            <a:r>
              <a:rPr sz="2000" b="1" spc="-140" dirty="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맑은 고딕"/>
                <a:cs typeface="맑은 고딕"/>
              </a:rPr>
              <a:t>발급</a:t>
            </a:r>
            <a:r>
              <a:rPr sz="2000" b="1" spc="-140" dirty="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2000" b="1" dirty="0">
                <a:solidFill>
                  <a:srgbClr val="FF0000"/>
                </a:solidFill>
                <a:latin typeface="맑은 고딕"/>
                <a:cs typeface="맑은 고딕"/>
              </a:rPr>
              <a:t>마지막</a:t>
            </a:r>
            <a:r>
              <a:rPr sz="2000" b="1" spc="-140" dirty="0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맑은 고딕"/>
                <a:cs typeface="맑은 고딕"/>
              </a:rPr>
              <a:t>화면에서</a:t>
            </a:r>
            <a:r>
              <a:rPr sz="2000" b="1" spc="-5" dirty="0">
                <a:solidFill>
                  <a:srgbClr val="FF0000"/>
                </a:solidFill>
                <a:latin typeface="창원단감아삭 Bold"/>
                <a:cs typeface="창원단감아삭 Bold"/>
              </a:rPr>
              <a:t>,</a:t>
            </a:r>
            <a:endParaRPr sz="2000">
              <a:latin typeface="창원단감아삭 Bold"/>
              <a:cs typeface="창원단감아삭 Bold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sz="2000" b="1" dirty="0">
                <a:latin typeface="맑은 고딕"/>
                <a:cs typeface="맑은 고딕"/>
              </a:rPr>
              <a:t>①</a:t>
            </a:r>
            <a:r>
              <a:rPr sz="2000" b="1" spc="-120" dirty="0">
                <a:latin typeface="맑은 고딕"/>
                <a:cs typeface="맑은 고딕"/>
              </a:rPr>
              <a:t> </a:t>
            </a:r>
            <a:r>
              <a:rPr sz="2000" b="1" dirty="0">
                <a:latin typeface="맑은 고딕"/>
                <a:cs typeface="맑은 고딕"/>
              </a:rPr>
              <a:t>카드관리</a:t>
            </a:r>
            <a:r>
              <a:rPr sz="2000" b="1" spc="-145" dirty="0">
                <a:latin typeface="맑은 고딕"/>
                <a:cs typeface="맑은 고딕"/>
              </a:rPr>
              <a:t> </a:t>
            </a:r>
            <a:r>
              <a:rPr sz="2000" b="1" dirty="0">
                <a:latin typeface="맑은 고딕"/>
                <a:cs typeface="맑은 고딕"/>
              </a:rPr>
              <a:t>영업점</a:t>
            </a:r>
            <a:r>
              <a:rPr sz="2000" b="1" spc="-135" dirty="0">
                <a:latin typeface="맑은 고딕"/>
                <a:cs typeface="맑은 고딕"/>
              </a:rPr>
              <a:t> </a:t>
            </a:r>
            <a:r>
              <a:rPr sz="2000" b="1" spc="-60" dirty="0">
                <a:latin typeface="맑은 고딕"/>
                <a:cs typeface="맑은 고딕"/>
              </a:rPr>
              <a:t>「</a:t>
            </a:r>
            <a:r>
              <a:rPr sz="2000" b="1" spc="-105" dirty="0">
                <a:latin typeface="맑은 고딕"/>
                <a:cs typeface="맑은 고딕"/>
              </a:rPr>
              <a:t>도안</a:t>
            </a:r>
            <a:r>
              <a:rPr sz="2000" b="1" spc="-270" dirty="0">
                <a:latin typeface="맑은 고딕"/>
                <a:cs typeface="맑은 고딕"/>
              </a:rPr>
              <a:t>」</a:t>
            </a:r>
            <a:endParaRPr sz="20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2410"/>
              </a:spcBef>
            </a:pPr>
            <a:r>
              <a:rPr sz="2000" b="1" dirty="0">
                <a:latin typeface="맑은 고딕"/>
                <a:cs typeface="맑은 고딕"/>
              </a:rPr>
              <a:t>②</a:t>
            </a:r>
            <a:r>
              <a:rPr sz="2000" b="1" spc="-105" dirty="0">
                <a:latin typeface="맑은 고딕"/>
                <a:cs typeface="맑은 고딕"/>
              </a:rPr>
              <a:t> </a:t>
            </a:r>
            <a:r>
              <a:rPr sz="2000" b="1" dirty="0">
                <a:latin typeface="맑은 고딕"/>
                <a:cs typeface="맑은 고딕"/>
              </a:rPr>
              <a:t>추천인</a:t>
            </a:r>
            <a:r>
              <a:rPr sz="2000" b="1" spc="-120" dirty="0">
                <a:latin typeface="맑은 고딕"/>
                <a:cs typeface="맑은 고딕"/>
              </a:rPr>
              <a:t> </a:t>
            </a:r>
            <a:r>
              <a:rPr sz="2000" b="1" dirty="0">
                <a:latin typeface="맑은 고딕"/>
                <a:cs typeface="맑은 고딕"/>
              </a:rPr>
              <a:t>코드</a:t>
            </a:r>
            <a:r>
              <a:rPr sz="2000" b="1" spc="-120" dirty="0">
                <a:latin typeface="맑은 고딕"/>
                <a:cs typeface="맑은 고딕"/>
              </a:rPr>
              <a:t> </a:t>
            </a:r>
            <a:r>
              <a:rPr sz="2000" b="1" spc="180" dirty="0">
                <a:latin typeface="맑은 고딕"/>
                <a:cs typeface="맑은 고딕"/>
              </a:rPr>
              <a:t>‘</a:t>
            </a:r>
            <a:r>
              <a:rPr sz="2000" b="1" dirty="0">
                <a:latin typeface="맑은 고딕"/>
                <a:cs typeface="맑은 고딕"/>
              </a:rPr>
              <a:t>도안</a:t>
            </a:r>
            <a:r>
              <a:rPr sz="2000" b="1" spc="180" dirty="0">
                <a:latin typeface="맑은 고딕"/>
                <a:cs typeface="맑은 고딕"/>
              </a:rPr>
              <a:t>’</a:t>
            </a:r>
            <a:r>
              <a:rPr sz="2000" b="1" spc="-125" dirty="0">
                <a:latin typeface="맑은 고딕"/>
                <a:cs typeface="맑은 고딕"/>
              </a:rPr>
              <a:t> </a:t>
            </a:r>
            <a:r>
              <a:rPr sz="2000" b="1" spc="-65" dirty="0">
                <a:latin typeface="맑은 고딕"/>
                <a:cs typeface="맑은 고딕"/>
              </a:rPr>
              <a:t>「정현우</a:t>
            </a:r>
            <a:r>
              <a:rPr sz="2000" b="1" spc="-270" dirty="0">
                <a:latin typeface="맑은 고딕"/>
                <a:cs typeface="맑은 고딕"/>
              </a:rPr>
              <a:t>」</a:t>
            </a:r>
            <a:r>
              <a:rPr sz="2000" b="1" spc="-114" dirty="0">
                <a:latin typeface="맑은 고딕"/>
                <a:cs typeface="맑은 고딕"/>
              </a:rPr>
              <a:t> </a:t>
            </a:r>
            <a:r>
              <a:rPr sz="2000" b="1" spc="40" dirty="0">
                <a:latin typeface="창원단감아삭 Bold"/>
                <a:cs typeface="창원단감아삭 Bold"/>
              </a:rPr>
              <a:t>(~9</a:t>
            </a:r>
            <a:r>
              <a:rPr sz="2000" b="1" spc="20" dirty="0">
                <a:latin typeface="창원단감아삭 Bold"/>
                <a:cs typeface="창원단감아삭 Bold"/>
              </a:rPr>
              <a:t>1</a:t>
            </a:r>
            <a:r>
              <a:rPr sz="2000" b="1" spc="-75" dirty="0">
                <a:latin typeface="창원단감아삭 Bold"/>
                <a:cs typeface="창원단감아삭 Bold"/>
              </a:rPr>
              <a:t>9)</a:t>
            </a:r>
            <a:endParaRPr sz="2000">
              <a:latin typeface="창원단감아삭 Bold"/>
              <a:cs typeface="창원단감아삭 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72121" y="4319778"/>
            <a:ext cx="4985385" cy="1885314"/>
          </a:xfrm>
          <a:custGeom>
            <a:avLst/>
            <a:gdLst/>
            <a:ahLst/>
            <a:cxnLst/>
            <a:rect l="l" t="t" r="r" b="b"/>
            <a:pathLst>
              <a:path w="4985384" h="1885314">
                <a:moveTo>
                  <a:pt x="0" y="314198"/>
                </a:moveTo>
                <a:lnTo>
                  <a:pt x="3407" y="267778"/>
                </a:lnTo>
                <a:lnTo>
                  <a:pt x="13306" y="223469"/>
                </a:lnTo>
                <a:lnTo>
                  <a:pt x="29209" y="181759"/>
                </a:lnTo>
                <a:lnTo>
                  <a:pt x="50630" y="143133"/>
                </a:lnTo>
                <a:lnTo>
                  <a:pt x="77082" y="108079"/>
                </a:lnTo>
                <a:lnTo>
                  <a:pt x="108079" y="77082"/>
                </a:lnTo>
                <a:lnTo>
                  <a:pt x="143133" y="50630"/>
                </a:lnTo>
                <a:lnTo>
                  <a:pt x="181759" y="29209"/>
                </a:lnTo>
                <a:lnTo>
                  <a:pt x="223469" y="13306"/>
                </a:lnTo>
                <a:lnTo>
                  <a:pt x="267778" y="3407"/>
                </a:lnTo>
                <a:lnTo>
                  <a:pt x="314198" y="0"/>
                </a:lnTo>
                <a:lnTo>
                  <a:pt x="4670806" y="0"/>
                </a:lnTo>
                <a:lnTo>
                  <a:pt x="4717225" y="3407"/>
                </a:lnTo>
                <a:lnTo>
                  <a:pt x="4761534" y="13306"/>
                </a:lnTo>
                <a:lnTo>
                  <a:pt x="4803244" y="29209"/>
                </a:lnTo>
                <a:lnTo>
                  <a:pt x="4841870" y="50630"/>
                </a:lnTo>
                <a:lnTo>
                  <a:pt x="4876924" y="77082"/>
                </a:lnTo>
                <a:lnTo>
                  <a:pt x="4907921" y="108079"/>
                </a:lnTo>
                <a:lnTo>
                  <a:pt x="4934373" y="143133"/>
                </a:lnTo>
                <a:lnTo>
                  <a:pt x="4955794" y="181759"/>
                </a:lnTo>
                <a:lnTo>
                  <a:pt x="4971697" y="223469"/>
                </a:lnTo>
                <a:lnTo>
                  <a:pt x="4981596" y="267778"/>
                </a:lnTo>
                <a:lnTo>
                  <a:pt x="4985004" y="314198"/>
                </a:lnTo>
                <a:lnTo>
                  <a:pt x="4985004" y="1570990"/>
                </a:lnTo>
                <a:lnTo>
                  <a:pt x="4981596" y="1617409"/>
                </a:lnTo>
                <a:lnTo>
                  <a:pt x="4971697" y="1661718"/>
                </a:lnTo>
                <a:lnTo>
                  <a:pt x="4955794" y="1703428"/>
                </a:lnTo>
                <a:lnTo>
                  <a:pt x="4934373" y="1742054"/>
                </a:lnTo>
                <a:lnTo>
                  <a:pt x="4907921" y="1777108"/>
                </a:lnTo>
                <a:lnTo>
                  <a:pt x="4876924" y="1808105"/>
                </a:lnTo>
                <a:lnTo>
                  <a:pt x="4841870" y="1834557"/>
                </a:lnTo>
                <a:lnTo>
                  <a:pt x="4803244" y="1855978"/>
                </a:lnTo>
                <a:lnTo>
                  <a:pt x="4761534" y="1871881"/>
                </a:lnTo>
                <a:lnTo>
                  <a:pt x="4717225" y="1881780"/>
                </a:lnTo>
                <a:lnTo>
                  <a:pt x="4670806" y="1885188"/>
                </a:lnTo>
                <a:lnTo>
                  <a:pt x="314198" y="1885188"/>
                </a:lnTo>
                <a:lnTo>
                  <a:pt x="267778" y="1881780"/>
                </a:lnTo>
                <a:lnTo>
                  <a:pt x="223469" y="1871881"/>
                </a:lnTo>
                <a:lnTo>
                  <a:pt x="181759" y="1855978"/>
                </a:lnTo>
                <a:lnTo>
                  <a:pt x="143133" y="1834557"/>
                </a:lnTo>
                <a:lnTo>
                  <a:pt x="108079" y="1808105"/>
                </a:lnTo>
                <a:lnTo>
                  <a:pt x="77082" y="1777108"/>
                </a:lnTo>
                <a:lnTo>
                  <a:pt x="50630" y="1742054"/>
                </a:lnTo>
                <a:lnTo>
                  <a:pt x="29209" y="1703428"/>
                </a:lnTo>
                <a:lnTo>
                  <a:pt x="13306" y="1661718"/>
                </a:lnTo>
                <a:lnTo>
                  <a:pt x="3407" y="1617409"/>
                </a:lnTo>
                <a:lnTo>
                  <a:pt x="0" y="1570990"/>
                </a:lnTo>
                <a:lnTo>
                  <a:pt x="0" y="314198"/>
                </a:lnTo>
                <a:close/>
              </a:path>
            </a:pathLst>
          </a:custGeom>
          <a:ln w="539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40804" y="2034032"/>
            <a:ext cx="313499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40" dirty="0">
                <a:solidFill>
                  <a:srgbClr val="1C6CA3"/>
                </a:solidFill>
                <a:latin typeface="창원단감아삭 Bold"/>
                <a:cs typeface="창원단감아삭 Bold"/>
              </a:rPr>
              <a:t>SOL</a:t>
            </a:r>
            <a:r>
              <a:rPr sz="2000" b="1" spc="-10" dirty="0">
                <a:solidFill>
                  <a:srgbClr val="1C6CA3"/>
                </a:solidFill>
                <a:latin typeface="창원단감아삭 Bold"/>
                <a:cs typeface="창원단감아삭 Bold"/>
              </a:rPr>
              <a:t> </a:t>
            </a:r>
            <a:r>
              <a:rPr sz="2000" b="1" dirty="0">
                <a:solidFill>
                  <a:srgbClr val="1C6CA3"/>
                </a:solidFill>
                <a:latin typeface="맑은 고딕"/>
                <a:cs typeface="맑은 고딕"/>
              </a:rPr>
              <a:t>트래블</a:t>
            </a:r>
            <a:r>
              <a:rPr sz="2000" b="1" spc="-120" dirty="0">
                <a:solidFill>
                  <a:srgbClr val="1C6CA3"/>
                </a:solidFill>
                <a:latin typeface="맑은 고딕"/>
                <a:cs typeface="맑은 고딕"/>
              </a:rPr>
              <a:t> </a:t>
            </a:r>
            <a:r>
              <a:rPr sz="2000" b="1" dirty="0">
                <a:solidFill>
                  <a:srgbClr val="1C6CA3"/>
                </a:solidFill>
                <a:latin typeface="맑은 고딕"/>
                <a:cs typeface="맑은 고딕"/>
              </a:rPr>
              <a:t>카드</a:t>
            </a:r>
            <a:r>
              <a:rPr sz="2000" b="1" spc="-120" dirty="0">
                <a:solidFill>
                  <a:srgbClr val="1C6CA3"/>
                </a:solidFill>
                <a:latin typeface="맑은 고딕"/>
                <a:cs typeface="맑은 고딕"/>
              </a:rPr>
              <a:t> </a:t>
            </a:r>
            <a:r>
              <a:rPr sz="2000" b="1" dirty="0">
                <a:solidFill>
                  <a:srgbClr val="1C6CA3"/>
                </a:solidFill>
                <a:latin typeface="맑은 고딕"/>
                <a:cs typeface="맑은 고딕"/>
              </a:rPr>
              <a:t>발급</a:t>
            </a:r>
            <a:r>
              <a:rPr sz="2000" b="1" spc="-120" dirty="0">
                <a:solidFill>
                  <a:srgbClr val="1C6CA3"/>
                </a:solidFill>
                <a:latin typeface="맑은 고딕"/>
                <a:cs typeface="맑은 고딕"/>
              </a:rPr>
              <a:t> </a:t>
            </a:r>
            <a:r>
              <a:rPr sz="2000" b="1" dirty="0">
                <a:solidFill>
                  <a:srgbClr val="1C6CA3"/>
                </a:solidFill>
                <a:latin typeface="맑은 고딕"/>
                <a:cs typeface="맑은 고딕"/>
              </a:rPr>
              <a:t>절차</a:t>
            </a:r>
            <a:endParaRPr sz="20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2000" b="1" spc="-140" dirty="0">
                <a:solidFill>
                  <a:srgbClr val="1C6CA3"/>
                </a:solidFill>
                <a:latin typeface="창원단감아삭 Bold"/>
                <a:cs typeface="창원단감아삭 Bold"/>
              </a:rPr>
              <a:t>SOL</a:t>
            </a:r>
            <a:r>
              <a:rPr sz="2000" b="1" spc="-10" dirty="0">
                <a:solidFill>
                  <a:srgbClr val="1C6CA3"/>
                </a:solidFill>
                <a:latin typeface="창원단감아삭 Bold"/>
                <a:cs typeface="창원단감아삭 Bold"/>
              </a:rPr>
              <a:t> </a:t>
            </a:r>
            <a:r>
              <a:rPr sz="2000" b="1" dirty="0">
                <a:solidFill>
                  <a:srgbClr val="1C6CA3"/>
                </a:solidFill>
                <a:latin typeface="맑은 고딕"/>
                <a:cs typeface="맑은 고딕"/>
              </a:rPr>
              <a:t>트래블</a:t>
            </a:r>
            <a:r>
              <a:rPr sz="2000" b="1" spc="-120" dirty="0">
                <a:solidFill>
                  <a:srgbClr val="1C6CA3"/>
                </a:solidFill>
                <a:latin typeface="맑은 고딕"/>
                <a:cs typeface="맑은 고딕"/>
              </a:rPr>
              <a:t> </a:t>
            </a:r>
            <a:r>
              <a:rPr sz="2000" b="1" dirty="0">
                <a:solidFill>
                  <a:srgbClr val="1C6CA3"/>
                </a:solidFill>
                <a:latin typeface="맑은 고딕"/>
                <a:cs typeface="맑은 고딕"/>
              </a:rPr>
              <a:t>외화예금</a:t>
            </a:r>
            <a:endParaRPr sz="2000">
              <a:latin typeface="맑은 고딕"/>
              <a:cs typeface="맑은 고딕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50983" y="2643632"/>
            <a:ext cx="364362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40" dirty="0">
                <a:solidFill>
                  <a:srgbClr val="1C6CA3"/>
                </a:solidFill>
                <a:latin typeface="창원단감아삭 Bold"/>
                <a:cs typeface="창원단감아삭 Bold"/>
              </a:rPr>
              <a:t>SOL</a:t>
            </a:r>
            <a:r>
              <a:rPr sz="2000" b="1" spc="-15" dirty="0">
                <a:solidFill>
                  <a:srgbClr val="1C6CA3"/>
                </a:solidFill>
                <a:latin typeface="창원단감아삭 Bold"/>
                <a:cs typeface="창원단감아삭 Bold"/>
              </a:rPr>
              <a:t> </a:t>
            </a:r>
            <a:r>
              <a:rPr sz="2000" b="1" dirty="0">
                <a:solidFill>
                  <a:srgbClr val="1C6CA3"/>
                </a:solidFill>
                <a:latin typeface="맑은 고딕"/>
                <a:cs typeface="맑은 고딕"/>
              </a:rPr>
              <a:t>트래블</a:t>
            </a:r>
            <a:r>
              <a:rPr sz="2000" b="1" spc="-120" dirty="0">
                <a:solidFill>
                  <a:srgbClr val="1C6CA3"/>
                </a:solidFill>
                <a:latin typeface="맑은 고딕"/>
                <a:cs typeface="맑은 고딕"/>
              </a:rPr>
              <a:t> </a:t>
            </a:r>
            <a:r>
              <a:rPr sz="2000" b="1" dirty="0">
                <a:solidFill>
                  <a:srgbClr val="1C6CA3"/>
                </a:solidFill>
                <a:latin typeface="맑은 고딕"/>
                <a:cs typeface="맑은 고딕"/>
              </a:rPr>
              <a:t>카드</a:t>
            </a:r>
            <a:r>
              <a:rPr sz="2000" b="1" spc="-120" dirty="0">
                <a:solidFill>
                  <a:srgbClr val="1C6CA3"/>
                </a:solidFill>
                <a:latin typeface="맑은 고딕"/>
                <a:cs typeface="맑은 고딕"/>
              </a:rPr>
              <a:t> </a:t>
            </a:r>
            <a:r>
              <a:rPr sz="2000" b="1" dirty="0">
                <a:solidFill>
                  <a:srgbClr val="1C6CA3"/>
                </a:solidFill>
                <a:latin typeface="맑은 고딕"/>
                <a:cs typeface="맑은 고딕"/>
              </a:rPr>
              <a:t>체크카드</a:t>
            </a:r>
            <a:r>
              <a:rPr sz="2000" b="1" spc="-125" dirty="0">
                <a:solidFill>
                  <a:srgbClr val="1C6CA3"/>
                </a:solidFill>
                <a:latin typeface="맑은 고딕"/>
                <a:cs typeface="맑은 고딕"/>
              </a:rPr>
              <a:t> </a:t>
            </a:r>
            <a:r>
              <a:rPr sz="2000" b="1" dirty="0">
                <a:solidFill>
                  <a:srgbClr val="1C6CA3"/>
                </a:solidFill>
                <a:latin typeface="맑은 고딕"/>
                <a:cs typeface="맑은 고딕"/>
              </a:rPr>
              <a:t>발급</a:t>
            </a:r>
            <a:endParaRPr sz="2000">
              <a:latin typeface="맑은 고딕"/>
              <a:cs typeface="맑은 고딕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127490" y="2674874"/>
            <a:ext cx="429259" cy="208279"/>
            <a:chOff x="9127490" y="2674874"/>
            <a:chExt cx="429259" cy="208279"/>
          </a:xfrm>
        </p:grpSpPr>
        <p:sp>
          <p:nvSpPr>
            <p:cNvPr id="13" name="object 13"/>
            <p:cNvSpPr/>
            <p:nvPr/>
          </p:nvSpPr>
          <p:spPr>
            <a:xfrm>
              <a:off x="9140190" y="2687574"/>
              <a:ext cx="403860" cy="182880"/>
            </a:xfrm>
            <a:custGeom>
              <a:avLst/>
              <a:gdLst/>
              <a:ahLst/>
              <a:cxnLst/>
              <a:rect l="l" t="t" r="r" b="b"/>
              <a:pathLst>
                <a:path w="403859" h="182880">
                  <a:moveTo>
                    <a:pt x="312419" y="0"/>
                  </a:moveTo>
                  <a:lnTo>
                    <a:pt x="312419" y="45719"/>
                  </a:lnTo>
                  <a:lnTo>
                    <a:pt x="0" y="45719"/>
                  </a:lnTo>
                  <a:lnTo>
                    <a:pt x="0" y="137160"/>
                  </a:lnTo>
                  <a:lnTo>
                    <a:pt x="312419" y="137160"/>
                  </a:lnTo>
                  <a:lnTo>
                    <a:pt x="312419" y="182879"/>
                  </a:lnTo>
                  <a:lnTo>
                    <a:pt x="403859" y="91439"/>
                  </a:lnTo>
                  <a:lnTo>
                    <a:pt x="312419" y="0"/>
                  </a:lnTo>
                  <a:close/>
                </a:path>
              </a:pathLst>
            </a:custGeom>
            <a:solidFill>
              <a:srgbClr val="1C6C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140190" y="2687574"/>
              <a:ext cx="403860" cy="182880"/>
            </a:xfrm>
            <a:custGeom>
              <a:avLst/>
              <a:gdLst/>
              <a:ahLst/>
              <a:cxnLst/>
              <a:rect l="l" t="t" r="r" b="b"/>
              <a:pathLst>
                <a:path w="403859" h="182880">
                  <a:moveTo>
                    <a:pt x="0" y="45719"/>
                  </a:moveTo>
                  <a:lnTo>
                    <a:pt x="312419" y="45719"/>
                  </a:lnTo>
                  <a:lnTo>
                    <a:pt x="312419" y="0"/>
                  </a:lnTo>
                  <a:lnTo>
                    <a:pt x="403859" y="91439"/>
                  </a:lnTo>
                  <a:lnTo>
                    <a:pt x="312419" y="182879"/>
                  </a:lnTo>
                  <a:lnTo>
                    <a:pt x="312419" y="137160"/>
                  </a:lnTo>
                  <a:lnTo>
                    <a:pt x="0" y="137160"/>
                  </a:lnTo>
                  <a:lnTo>
                    <a:pt x="0" y="45719"/>
                  </a:lnTo>
                  <a:close/>
                </a:path>
              </a:pathLst>
            </a:custGeom>
            <a:ln w="25400">
              <a:solidFill>
                <a:srgbClr val="1C6C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443585" cy="7560945"/>
          </a:xfrm>
          <a:custGeom>
            <a:avLst/>
            <a:gdLst/>
            <a:ahLst/>
            <a:cxnLst/>
            <a:rect l="l" t="t" r="r" b="b"/>
            <a:pathLst>
              <a:path w="13443585" h="7560945">
                <a:moveTo>
                  <a:pt x="13443204" y="0"/>
                </a:moveTo>
                <a:lnTo>
                  <a:pt x="0" y="0"/>
                </a:lnTo>
                <a:lnTo>
                  <a:pt x="0" y="7560564"/>
                </a:lnTo>
                <a:lnTo>
                  <a:pt x="13443204" y="7560564"/>
                </a:lnTo>
                <a:lnTo>
                  <a:pt x="13443204" y="0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4105" y="722223"/>
            <a:ext cx="4851400" cy="203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4730">
              <a:lnSpc>
                <a:spcPct val="150000"/>
              </a:lnSpc>
              <a:spcBef>
                <a:spcPts val="100"/>
              </a:spcBef>
            </a:pPr>
            <a:r>
              <a:rPr sz="4400" b="1" dirty="0">
                <a:solidFill>
                  <a:srgbClr val="FFFFFF"/>
                </a:solidFill>
                <a:latin typeface="맑은 고딕"/>
                <a:cs typeface="맑은 고딕"/>
              </a:rPr>
              <a:t>목원대학교 </a:t>
            </a:r>
            <a:r>
              <a:rPr sz="4400" b="1" spc="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4400" b="1" dirty="0">
                <a:solidFill>
                  <a:srgbClr val="FFFFFF"/>
                </a:solidFill>
                <a:latin typeface="맑은 고딕"/>
                <a:cs typeface="맑은 고딕"/>
              </a:rPr>
              <a:t>입학을</a:t>
            </a:r>
            <a:r>
              <a:rPr sz="4400" b="1" spc="-32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4400" b="1" spc="-35" dirty="0">
                <a:solidFill>
                  <a:srgbClr val="FFFFFF"/>
                </a:solidFill>
                <a:latin typeface="맑은 고딕"/>
                <a:cs typeface="맑은 고딕"/>
              </a:rPr>
              <a:t>축하합니다</a:t>
            </a:r>
            <a:r>
              <a:rPr sz="4400" b="1" spc="-35" dirty="0">
                <a:solidFill>
                  <a:srgbClr val="FFFFFF"/>
                </a:solidFill>
                <a:latin typeface="창원단감아삭 Bold"/>
                <a:cs typeface="창원단감아삭 Bold"/>
              </a:rPr>
              <a:t>!</a:t>
            </a:r>
            <a:endParaRPr sz="4400">
              <a:latin typeface="창원단감아삭 Bold"/>
              <a:cs typeface="창원단감아삭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5602" y="3049270"/>
            <a:ext cx="86461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맑은 고딕"/>
                <a:cs typeface="맑은 고딕"/>
              </a:rPr>
              <a:t>신한은행은</a:t>
            </a:r>
            <a:r>
              <a:rPr sz="3200" b="1" spc="-18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3200" b="1" dirty="0">
                <a:solidFill>
                  <a:srgbClr val="FFFFFF"/>
                </a:solidFill>
                <a:latin typeface="맑은 고딕"/>
                <a:cs typeface="맑은 고딕"/>
              </a:rPr>
              <a:t>여러분의</a:t>
            </a:r>
            <a:r>
              <a:rPr sz="3200" b="1" spc="-19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3200" b="1" dirty="0">
                <a:solidFill>
                  <a:srgbClr val="FFFFFF"/>
                </a:solidFill>
                <a:latin typeface="맑은 고딕"/>
                <a:cs typeface="맑은 고딕"/>
              </a:rPr>
              <a:t>빛나는</a:t>
            </a:r>
            <a:r>
              <a:rPr sz="3200" b="1" spc="-17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3200" b="1" dirty="0">
                <a:solidFill>
                  <a:srgbClr val="FFFFFF"/>
                </a:solidFill>
                <a:latin typeface="맑은 고딕"/>
                <a:cs typeface="맑은 고딕"/>
              </a:rPr>
              <a:t>시작을</a:t>
            </a:r>
            <a:r>
              <a:rPr sz="3200" b="1" spc="-18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3200" b="1" dirty="0">
                <a:solidFill>
                  <a:srgbClr val="FFFFFF"/>
                </a:solidFill>
                <a:latin typeface="맑은 고딕"/>
                <a:cs typeface="맑은 고딕"/>
              </a:rPr>
              <a:t>응원합니다</a:t>
            </a:r>
            <a:endParaRPr sz="3200">
              <a:latin typeface="맑은 고딕"/>
              <a:cs typeface="맑은 고딕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7559" y="2340864"/>
            <a:ext cx="6408420" cy="521969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443585" cy="7560945"/>
            <a:chOff x="0" y="0"/>
            <a:chExt cx="13443585" cy="75609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443203" cy="75605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9524" y="6281928"/>
              <a:ext cx="1823466" cy="4792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7248" y="5254752"/>
              <a:ext cx="1152144" cy="14356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76087" y="6239255"/>
              <a:ext cx="2006345" cy="5220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53812" y="5067300"/>
              <a:ext cx="1266443" cy="16230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08264" y="6402323"/>
              <a:ext cx="1686305" cy="3405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85988" y="5838444"/>
              <a:ext cx="1234440" cy="8336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71187" y="6385560"/>
              <a:ext cx="1264183" cy="35749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48912" y="5766816"/>
              <a:ext cx="786384" cy="90525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7515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THANK</a:t>
            </a:r>
            <a:r>
              <a:rPr spc="130" dirty="0"/>
              <a:t> </a:t>
            </a:r>
            <a:r>
              <a:rPr spc="-80" dirty="0"/>
              <a:t>YOU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068573" y="3416046"/>
            <a:ext cx="77362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0" dirty="0">
                <a:solidFill>
                  <a:srgbClr val="1D1853"/>
                </a:solidFill>
                <a:latin typeface="궁서"/>
                <a:cs typeface="궁서"/>
              </a:rPr>
              <a:t>신한은</a:t>
            </a:r>
            <a:r>
              <a:rPr sz="4000" spc="-204" dirty="0">
                <a:solidFill>
                  <a:srgbClr val="1D1853"/>
                </a:solidFill>
                <a:latin typeface="궁서"/>
                <a:cs typeface="궁서"/>
              </a:rPr>
              <a:t>행</a:t>
            </a:r>
            <a:r>
              <a:rPr sz="4000" spc="-225" dirty="0">
                <a:solidFill>
                  <a:srgbClr val="1D1853"/>
                </a:solidFill>
                <a:latin typeface="궁서"/>
                <a:cs typeface="궁서"/>
              </a:rPr>
              <a:t> </a:t>
            </a:r>
            <a:r>
              <a:rPr sz="4000" spc="-195" dirty="0">
                <a:solidFill>
                  <a:srgbClr val="1D1853"/>
                </a:solidFill>
                <a:latin typeface="궁서"/>
                <a:cs typeface="궁서"/>
              </a:rPr>
              <a:t>도안지점에</a:t>
            </a:r>
            <a:r>
              <a:rPr sz="4000" spc="-204" dirty="0">
                <a:solidFill>
                  <a:srgbClr val="1D1853"/>
                </a:solidFill>
                <a:latin typeface="궁서"/>
                <a:cs typeface="궁서"/>
              </a:rPr>
              <a:t>서</a:t>
            </a:r>
            <a:r>
              <a:rPr sz="4000" spc="-229" dirty="0">
                <a:solidFill>
                  <a:srgbClr val="1D1853"/>
                </a:solidFill>
                <a:latin typeface="궁서"/>
                <a:cs typeface="궁서"/>
              </a:rPr>
              <a:t> </a:t>
            </a:r>
            <a:r>
              <a:rPr sz="4000" spc="-200" dirty="0">
                <a:solidFill>
                  <a:srgbClr val="1D1853"/>
                </a:solidFill>
                <a:latin typeface="궁서"/>
                <a:cs typeface="궁서"/>
              </a:rPr>
              <a:t>뵙겠습니다</a:t>
            </a:r>
            <a:r>
              <a:rPr sz="4000" spc="235" dirty="0">
                <a:solidFill>
                  <a:srgbClr val="1D1853"/>
                </a:solidFill>
                <a:latin typeface="한컴 울주 천전리 각석체"/>
                <a:cs typeface="한컴 울주 천전리 각석체"/>
              </a:rPr>
              <a:t>!</a:t>
            </a:r>
            <a:endParaRPr sz="4000">
              <a:latin typeface="한컴 울주 천전리 각석체"/>
              <a:cs typeface="한컴 울주 천전리 각석체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98008" y="1943073"/>
            <a:ext cx="7228840" cy="2082164"/>
            <a:chOff x="5398008" y="1943073"/>
            <a:chExt cx="7228840" cy="208216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7622" y="1943073"/>
              <a:ext cx="7188727" cy="20818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8008" y="2173224"/>
              <a:ext cx="7222236" cy="16794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454396" y="1950720"/>
              <a:ext cx="7105015" cy="2007235"/>
            </a:xfrm>
            <a:custGeom>
              <a:avLst/>
              <a:gdLst/>
              <a:ahLst/>
              <a:cxnLst/>
              <a:rect l="l" t="t" r="r" b="b"/>
              <a:pathLst>
                <a:path w="7105015" h="2007235">
                  <a:moveTo>
                    <a:pt x="7054087" y="0"/>
                  </a:moveTo>
                  <a:lnTo>
                    <a:pt x="50800" y="0"/>
                  </a:ln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1956308"/>
                  </a:lnTo>
                  <a:lnTo>
                    <a:pt x="3990" y="1976086"/>
                  </a:lnTo>
                  <a:lnTo>
                    <a:pt x="14874" y="1992233"/>
                  </a:lnTo>
                  <a:lnTo>
                    <a:pt x="31021" y="2003117"/>
                  </a:lnTo>
                  <a:lnTo>
                    <a:pt x="50800" y="2007108"/>
                  </a:lnTo>
                  <a:lnTo>
                    <a:pt x="7054087" y="2007108"/>
                  </a:lnTo>
                  <a:lnTo>
                    <a:pt x="7073866" y="2003117"/>
                  </a:lnTo>
                  <a:lnTo>
                    <a:pt x="7090013" y="1992233"/>
                  </a:lnTo>
                  <a:lnTo>
                    <a:pt x="7100897" y="1976086"/>
                  </a:lnTo>
                  <a:lnTo>
                    <a:pt x="7104887" y="1956308"/>
                  </a:lnTo>
                  <a:lnTo>
                    <a:pt x="7104887" y="50800"/>
                  </a:lnTo>
                  <a:lnTo>
                    <a:pt x="7100897" y="31021"/>
                  </a:lnTo>
                  <a:lnTo>
                    <a:pt x="7090013" y="14874"/>
                  </a:lnTo>
                  <a:lnTo>
                    <a:pt x="7073866" y="3990"/>
                  </a:lnTo>
                  <a:lnTo>
                    <a:pt x="705408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549010" y="2241296"/>
            <a:ext cx="680529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궁서"/>
                <a:cs typeface="궁서"/>
              </a:rPr>
              <a:t>학생</a:t>
            </a:r>
            <a:r>
              <a:rPr sz="1800" spc="-90" dirty="0">
                <a:latin typeface="궁서"/>
                <a:cs typeface="궁서"/>
              </a:rPr>
              <a:t>증</a:t>
            </a:r>
            <a:r>
              <a:rPr sz="1800" spc="-80" dirty="0">
                <a:latin typeface="궁서"/>
                <a:cs typeface="궁서"/>
              </a:rPr>
              <a:t> </a:t>
            </a:r>
            <a:r>
              <a:rPr sz="1800" spc="-100" dirty="0">
                <a:latin typeface="궁서"/>
                <a:cs typeface="궁서"/>
              </a:rPr>
              <a:t>카드</a:t>
            </a:r>
            <a:r>
              <a:rPr sz="1800" spc="-90" dirty="0">
                <a:latin typeface="궁서"/>
                <a:cs typeface="궁서"/>
              </a:rPr>
              <a:t>에</a:t>
            </a:r>
            <a:r>
              <a:rPr sz="1800" spc="-80" dirty="0">
                <a:latin typeface="궁서"/>
                <a:cs typeface="궁서"/>
              </a:rPr>
              <a:t> </a:t>
            </a:r>
            <a:r>
              <a:rPr sz="1800" spc="-5" dirty="0">
                <a:latin typeface="한컴 울주 천전리 각석체"/>
                <a:cs typeface="한컴 울주 천전리 각석체"/>
              </a:rPr>
              <a:t>IC</a:t>
            </a:r>
            <a:r>
              <a:rPr sz="1800" spc="-100" dirty="0">
                <a:latin typeface="궁서"/>
                <a:cs typeface="궁서"/>
              </a:rPr>
              <a:t>칩</a:t>
            </a:r>
            <a:r>
              <a:rPr sz="1800" spc="-90" dirty="0">
                <a:latin typeface="궁서"/>
                <a:cs typeface="궁서"/>
              </a:rPr>
              <a:t>을 </a:t>
            </a:r>
            <a:r>
              <a:rPr sz="1800" spc="-100" dirty="0">
                <a:latin typeface="궁서"/>
                <a:cs typeface="궁서"/>
              </a:rPr>
              <a:t>삽입하</a:t>
            </a:r>
            <a:r>
              <a:rPr sz="1800" spc="-90" dirty="0">
                <a:latin typeface="궁서"/>
                <a:cs typeface="궁서"/>
              </a:rPr>
              <a:t>여</a:t>
            </a:r>
            <a:r>
              <a:rPr sz="1800" spc="-80" dirty="0">
                <a:latin typeface="궁서"/>
                <a:cs typeface="궁서"/>
              </a:rPr>
              <a:t> </a:t>
            </a:r>
            <a:r>
              <a:rPr sz="1800" spc="-100" dirty="0">
                <a:latin typeface="궁서"/>
                <a:cs typeface="궁서"/>
              </a:rPr>
              <a:t>대</a:t>
            </a:r>
            <a:r>
              <a:rPr sz="1800" spc="-90" dirty="0">
                <a:latin typeface="궁서"/>
                <a:cs typeface="궁서"/>
              </a:rPr>
              <a:t>학</a:t>
            </a:r>
            <a:r>
              <a:rPr sz="1800" spc="-75" dirty="0">
                <a:latin typeface="궁서"/>
                <a:cs typeface="궁서"/>
              </a:rPr>
              <a:t> </a:t>
            </a:r>
            <a:r>
              <a:rPr sz="1800" spc="-90" dirty="0">
                <a:latin typeface="궁서"/>
                <a:cs typeface="궁서"/>
              </a:rPr>
              <a:t>내</a:t>
            </a:r>
            <a:r>
              <a:rPr sz="1800" spc="-105" dirty="0">
                <a:latin typeface="궁서"/>
                <a:cs typeface="궁서"/>
              </a:rPr>
              <a:t> </a:t>
            </a:r>
            <a:r>
              <a:rPr sz="1800" spc="-100" dirty="0">
                <a:latin typeface="궁서"/>
                <a:cs typeface="궁서"/>
              </a:rPr>
              <a:t>신분</a:t>
            </a:r>
            <a:r>
              <a:rPr sz="1800" spc="-90" dirty="0">
                <a:latin typeface="궁서"/>
                <a:cs typeface="궁서"/>
              </a:rPr>
              <a:t>증</a:t>
            </a:r>
            <a:r>
              <a:rPr sz="1800" spc="-80" dirty="0">
                <a:latin typeface="궁서"/>
                <a:cs typeface="궁서"/>
              </a:rPr>
              <a:t> </a:t>
            </a:r>
            <a:r>
              <a:rPr sz="1800" spc="-100" dirty="0">
                <a:latin typeface="궁서"/>
                <a:cs typeface="궁서"/>
              </a:rPr>
              <a:t>기능</a:t>
            </a:r>
            <a:r>
              <a:rPr sz="1800" spc="-90" dirty="0">
                <a:latin typeface="궁서"/>
                <a:cs typeface="궁서"/>
              </a:rPr>
              <a:t>은 </a:t>
            </a:r>
            <a:r>
              <a:rPr sz="1800" spc="-100" dirty="0">
                <a:latin typeface="궁서"/>
                <a:cs typeface="궁서"/>
              </a:rPr>
              <a:t>물론</a:t>
            </a:r>
            <a:r>
              <a:rPr sz="1800" spc="-55" dirty="0">
                <a:latin typeface="한컴 울주 천전리 각석체"/>
                <a:cs typeface="한컴 울주 천전리 각석체"/>
              </a:rPr>
              <a:t>,</a:t>
            </a:r>
            <a:endParaRPr sz="1800">
              <a:latin typeface="한컴 울주 천전리 각석체"/>
              <a:cs typeface="한컴 울주 천전리 각석체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spc="-100" dirty="0">
                <a:latin typeface="궁서"/>
                <a:cs typeface="궁서"/>
              </a:rPr>
              <a:t>도서</a:t>
            </a:r>
            <a:r>
              <a:rPr sz="1800" spc="-90" dirty="0">
                <a:latin typeface="궁서"/>
                <a:cs typeface="궁서"/>
              </a:rPr>
              <a:t>관</a:t>
            </a:r>
            <a:r>
              <a:rPr sz="1800" spc="-80" dirty="0">
                <a:latin typeface="궁서"/>
                <a:cs typeface="궁서"/>
              </a:rPr>
              <a:t> </a:t>
            </a:r>
            <a:r>
              <a:rPr sz="1800" spc="-100" dirty="0">
                <a:latin typeface="궁서"/>
                <a:cs typeface="궁서"/>
              </a:rPr>
              <a:t>이용</a:t>
            </a:r>
            <a:r>
              <a:rPr sz="1800" spc="-55" dirty="0">
                <a:latin typeface="한컴 울주 천전리 각석체"/>
                <a:cs typeface="한컴 울주 천전리 각석체"/>
              </a:rPr>
              <a:t>,</a:t>
            </a:r>
            <a:r>
              <a:rPr sz="1800" spc="100" dirty="0">
                <a:latin typeface="한컴 울주 천전리 각석체"/>
                <a:cs typeface="한컴 울주 천전리 각석체"/>
              </a:rPr>
              <a:t> </a:t>
            </a:r>
            <a:r>
              <a:rPr sz="1800" spc="-100" dirty="0">
                <a:latin typeface="궁서"/>
                <a:cs typeface="궁서"/>
              </a:rPr>
              <a:t>전자출결</a:t>
            </a:r>
            <a:r>
              <a:rPr sz="1800" spc="-55" dirty="0">
                <a:latin typeface="한컴 울주 천전리 각석체"/>
                <a:cs typeface="한컴 울주 천전리 각석체"/>
              </a:rPr>
              <a:t>,</a:t>
            </a:r>
            <a:r>
              <a:rPr sz="1800" spc="140" dirty="0">
                <a:latin typeface="한컴 울주 천전리 각석체"/>
                <a:cs typeface="한컴 울주 천전리 각석체"/>
              </a:rPr>
              <a:t> </a:t>
            </a:r>
            <a:r>
              <a:rPr sz="1800" spc="-100" dirty="0">
                <a:latin typeface="궁서"/>
                <a:cs typeface="궁서"/>
              </a:rPr>
              <a:t>무인택배</a:t>
            </a:r>
            <a:r>
              <a:rPr sz="1800" spc="-55" dirty="0">
                <a:latin typeface="한컴 울주 천전리 각석체"/>
                <a:cs typeface="한컴 울주 천전리 각석체"/>
              </a:rPr>
              <a:t>,</a:t>
            </a:r>
            <a:r>
              <a:rPr sz="1800" spc="125" dirty="0">
                <a:latin typeface="한컴 울주 천전리 각석체"/>
                <a:cs typeface="한컴 울주 천전리 각석체"/>
              </a:rPr>
              <a:t> </a:t>
            </a:r>
            <a:r>
              <a:rPr sz="1800" spc="-100" dirty="0">
                <a:latin typeface="궁서"/>
                <a:cs typeface="궁서"/>
              </a:rPr>
              <a:t>보안시스템</a:t>
            </a:r>
            <a:r>
              <a:rPr sz="1800" spc="-55" dirty="0">
                <a:latin typeface="한컴 울주 천전리 각석체"/>
                <a:cs typeface="한컴 울주 천전리 각석체"/>
              </a:rPr>
              <a:t>,</a:t>
            </a:r>
            <a:r>
              <a:rPr sz="1800" spc="140" dirty="0">
                <a:latin typeface="한컴 울주 천전리 각석체"/>
                <a:cs typeface="한컴 울주 천전리 각석체"/>
              </a:rPr>
              <a:t> </a:t>
            </a:r>
            <a:r>
              <a:rPr sz="1800" spc="-100" dirty="0">
                <a:latin typeface="궁서"/>
                <a:cs typeface="궁서"/>
              </a:rPr>
              <a:t>체크카</a:t>
            </a:r>
            <a:r>
              <a:rPr sz="1800" spc="-90" dirty="0">
                <a:latin typeface="궁서"/>
                <a:cs typeface="궁서"/>
              </a:rPr>
              <a:t>드</a:t>
            </a:r>
            <a:r>
              <a:rPr sz="1800" spc="-80" dirty="0">
                <a:latin typeface="궁서"/>
                <a:cs typeface="궁서"/>
              </a:rPr>
              <a:t> </a:t>
            </a:r>
            <a:r>
              <a:rPr sz="1800" spc="-100" dirty="0">
                <a:latin typeface="궁서"/>
                <a:cs typeface="궁서"/>
              </a:rPr>
              <a:t>기능</a:t>
            </a:r>
            <a:r>
              <a:rPr sz="1800" spc="-90" dirty="0">
                <a:latin typeface="궁서"/>
                <a:cs typeface="궁서"/>
              </a:rPr>
              <a:t>이</a:t>
            </a:r>
            <a:r>
              <a:rPr sz="1800" spc="-80" dirty="0">
                <a:latin typeface="궁서"/>
                <a:cs typeface="궁서"/>
              </a:rPr>
              <a:t> </a:t>
            </a:r>
            <a:r>
              <a:rPr sz="1800" spc="-100" dirty="0">
                <a:latin typeface="궁서"/>
                <a:cs typeface="궁서"/>
              </a:rPr>
              <a:t>결합된</a:t>
            </a:r>
            <a:endParaRPr sz="1800">
              <a:latin typeface="궁서"/>
              <a:cs typeface="궁서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spc="-100" dirty="0">
                <a:latin typeface="궁서"/>
                <a:cs typeface="궁서"/>
              </a:rPr>
              <a:t>새로</a:t>
            </a:r>
            <a:r>
              <a:rPr sz="1800" spc="-90" dirty="0">
                <a:latin typeface="궁서"/>
                <a:cs typeface="궁서"/>
              </a:rPr>
              <a:t>운</a:t>
            </a:r>
            <a:r>
              <a:rPr sz="1800" spc="-80" dirty="0">
                <a:latin typeface="궁서"/>
                <a:cs typeface="궁서"/>
              </a:rPr>
              <a:t> </a:t>
            </a:r>
            <a:r>
              <a:rPr sz="1800" spc="-55" dirty="0">
                <a:latin typeface="궁서"/>
                <a:cs typeface="궁서"/>
              </a:rPr>
              <a:t>‘</a:t>
            </a:r>
            <a:r>
              <a:rPr sz="1800" spc="-100" dirty="0">
                <a:latin typeface="궁서"/>
                <a:cs typeface="궁서"/>
              </a:rPr>
              <a:t>학</a:t>
            </a:r>
            <a:r>
              <a:rPr sz="1800" spc="-90" dirty="0">
                <a:latin typeface="궁서"/>
                <a:cs typeface="궁서"/>
              </a:rPr>
              <a:t>생</a:t>
            </a:r>
            <a:r>
              <a:rPr sz="1800" spc="-80" dirty="0">
                <a:latin typeface="궁서"/>
                <a:cs typeface="궁서"/>
              </a:rPr>
              <a:t> </a:t>
            </a:r>
            <a:r>
              <a:rPr sz="1800" spc="-100" dirty="0">
                <a:latin typeface="궁서"/>
                <a:cs typeface="궁서"/>
              </a:rPr>
              <a:t>스마</a:t>
            </a:r>
            <a:r>
              <a:rPr sz="1800" spc="-90" dirty="0">
                <a:latin typeface="궁서"/>
                <a:cs typeface="궁서"/>
              </a:rPr>
              <a:t>트</a:t>
            </a:r>
            <a:r>
              <a:rPr sz="1800" spc="-80" dirty="0">
                <a:latin typeface="궁서"/>
                <a:cs typeface="궁서"/>
              </a:rPr>
              <a:t> </a:t>
            </a:r>
            <a:r>
              <a:rPr sz="1800" spc="-100" dirty="0">
                <a:latin typeface="궁서"/>
                <a:cs typeface="궁서"/>
              </a:rPr>
              <a:t>카드</a:t>
            </a:r>
            <a:r>
              <a:rPr sz="1800" spc="-45" dirty="0">
                <a:latin typeface="궁서"/>
                <a:cs typeface="궁서"/>
              </a:rPr>
              <a:t>’</a:t>
            </a:r>
            <a:r>
              <a:rPr sz="1800" spc="-80" dirty="0">
                <a:latin typeface="궁서"/>
                <a:cs typeface="궁서"/>
              </a:rPr>
              <a:t> </a:t>
            </a:r>
            <a:r>
              <a:rPr sz="1800" spc="-100" dirty="0">
                <a:latin typeface="궁서"/>
                <a:cs typeface="궁서"/>
              </a:rPr>
              <a:t>입니다</a:t>
            </a:r>
            <a:r>
              <a:rPr sz="1800" spc="105" dirty="0">
                <a:latin typeface="한컴 울주 천전리 각석체"/>
                <a:cs typeface="한컴 울주 천전리 각석체"/>
              </a:rPr>
              <a:t>!</a:t>
            </a:r>
            <a:endParaRPr sz="1800">
              <a:latin typeface="한컴 울주 천전리 각석체"/>
              <a:cs typeface="한컴 울주 천전리 각석체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250" dirty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맑은 고딕 Semilight"/>
                <a:cs typeface="맑은 고딕 Semilight"/>
              </a:rPr>
              <a:t>00</a:t>
            </a:r>
            <a:endParaRPr sz="5200">
              <a:latin typeface="맑은 고딕 Semilight"/>
              <a:cs typeface="맑은 고딕 Semi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59433" y="173251"/>
            <a:ext cx="3161665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700" spc="-120" dirty="0">
                <a:solidFill>
                  <a:srgbClr val="990033"/>
                </a:solidFill>
                <a:latin typeface="궁서"/>
                <a:cs typeface="궁서"/>
              </a:rPr>
              <a:t>사</a:t>
            </a:r>
            <a:r>
              <a:rPr sz="1700" spc="-85" dirty="0">
                <a:solidFill>
                  <a:srgbClr val="990033"/>
                </a:solidFill>
                <a:latin typeface="궁서"/>
                <a:cs typeface="궁서"/>
              </a:rPr>
              <a:t>전</a:t>
            </a:r>
            <a:r>
              <a:rPr sz="1700" spc="-215" dirty="0">
                <a:solidFill>
                  <a:srgbClr val="990033"/>
                </a:solidFill>
                <a:latin typeface="궁서"/>
                <a:cs typeface="궁서"/>
              </a:rPr>
              <a:t> </a:t>
            </a:r>
            <a:r>
              <a:rPr sz="1700" spc="-120" dirty="0">
                <a:solidFill>
                  <a:srgbClr val="990033"/>
                </a:solidFill>
                <a:latin typeface="궁서"/>
                <a:cs typeface="궁서"/>
              </a:rPr>
              <a:t>가</a:t>
            </a:r>
            <a:r>
              <a:rPr sz="1700" spc="-135" dirty="0">
                <a:solidFill>
                  <a:srgbClr val="990033"/>
                </a:solidFill>
                <a:latin typeface="궁서"/>
                <a:cs typeface="궁서"/>
              </a:rPr>
              <a:t>이</a:t>
            </a:r>
            <a:r>
              <a:rPr sz="1700" spc="-85" dirty="0">
                <a:solidFill>
                  <a:srgbClr val="990033"/>
                </a:solidFill>
                <a:latin typeface="궁서"/>
                <a:cs typeface="궁서"/>
              </a:rPr>
              <a:t>드</a:t>
            </a:r>
            <a:endParaRPr sz="1700">
              <a:latin typeface="궁서"/>
              <a:cs typeface="궁서"/>
            </a:endParaRPr>
          </a:p>
          <a:p>
            <a:pPr marL="365125">
              <a:lnSpc>
                <a:spcPct val="100000"/>
              </a:lnSpc>
              <a:spcBef>
                <a:spcPts val="910"/>
              </a:spcBef>
            </a:pPr>
            <a:r>
              <a:rPr sz="1800" spc="-145" dirty="0">
                <a:solidFill>
                  <a:srgbClr val="990033"/>
                </a:solidFill>
                <a:latin typeface="궁서"/>
                <a:cs typeface="궁서"/>
              </a:rPr>
              <a:t>목원대학</a:t>
            </a:r>
            <a:r>
              <a:rPr sz="1800" spc="-90" dirty="0">
                <a:solidFill>
                  <a:srgbClr val="990033"/>
                </a:solidFill>
                <a:latin typeface="궁서"/>
                <a:cs typeface="궁서"/>
              </a:rPr>
              <a:t>교</a:t>
            </a:r>
            <a:r>
              <a:rPr sz="1800" spc="-175" dirty="0">
                <a:solidFill>
                  <a:srgbClr val="990033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990033"/>
                </a:solidFill>
                <a:latin typeface="궁서"/>
                <a:cs typeface="궁서"/>
              </a:rPr>
              <a:t>학생증</a:t>
            </a:r>
            <a:r>
              <a:rPr sz="1800" spc="-55" dirty="0">
                <a:solidFill>
                  <a:srgbClr val="990033"/>
                </a:solidFill>
                <a:latin typeface="한컴 울주 천전리 각석체"/>
                <a:cs typeface="한컴 울주 천전리 각석체"/>
              </a:rPr>
              <a:t>,</a:t>
            </a:r>
            <a:r>
              <a:rPr sz="1800" spc="20" dirty="0">
                <a:solidFill>
                  <a:srgbClr val="990033"/>
                </a:solidFill>
                <a:latin typeface="한컴 울주 천전리 각석체"/>
                <a:cs typeface="한컴 울주 천전리 각석체"/>
              </a:rPr>
              <a:t> </a:t>
            </a:r>
            <a:r>
              <a:rPr sz="1800" spc="-145" dirty="0">
                <a:solidFill>
                  <a:srgbClr val="990033"/>
                </a:solidFill>
                <a:latin typeface="궁서"/>
                <a:cs typeface="궁서"/>
              </a:rPr>
              <a:t>살펴보기</a:t>
            </a:r>
            <a:r>
              <a:rPr sz="1800" spc="105" dirty="0">
                <a:solidFill>
                  <a:srgbClr val="990033"/>
                </a:solidFill>
                <a:latin typeface="한컴 울주 천전리 각석체"/>
                <a:cs typeface="한컴 울주 천전리 각석체"/>
              </a:rPr>
              <a:t>!</a:t>
            </a:r>
            <a:endParaRPr sz="1800">
              <a:latin typeface="한컴 울주 천전리 각석체"/>
              <a:cs typeface="한컴 울주 천전리 각석체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75026" y="1797241"/>
            <a:ext cx="3878519" cy="4321428"/>
            <a:chOff x="1293876" y="1721243"/>
            <a:chExt cx="3878519" cy="4321428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3876" y="1721243"/>
              <a:ext cx="3878519" cy="24384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5692" y="4837177"/>
              <a:ext cx="2628931" cy="120549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53056" y="4989563"/>
              <a:ext cx="2392680" cy="9799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73808" y="4855464"/>
              <a:ext cx="2557780" cy="1134110"/>
            </a:xfrm>
            <a:custGeom>
              <a:avLst/>
              <a:gdLst/>
              <a:ahLst/>
              <a:cxnLst/>
              <a:rect l="l" t="t" r="r" b="b"/>
              <a:pathLst>
                <a:path w="2557779" h="1134110">
                  <a:moveTo>
                    <a:pt x="2368296" y="0"/>
                  </a:moveTo>
                  <a:lnTo>
                    <a:pt x="188975" y="0"/>
                  </a:lnTo>
                  <a:lnTo>
                    <a:pt x="138729" y="6748"/>
                  </a:lnTo>
                  <a:lnTo>
                    <a:pt x="93584" y="25795"/>
                  </a:lnTo>
                  <a:lnTo>
                    <a:pt x="55340" y="55340"/>
                  </a:lnTo>
                  <a:lnTo>
                    <a:pt x="25795" y="93584"/>
                  </a:lnTo>
                  <a:lnTo>
                    <a:pt x="6748" y="138729"/>
                  </a:lnTo>
                  <a:lnTo>
                    <a:pt x="0" y="188975"/>
                  </a:lnTo>
                  <a:lnTo>
                    <a:pt x="0" y="944880"/>
                  </a:lnTo>
                  <a:lnTo>
                    <a:pt x="6748" y="995126"/>
                  </a:lnTo>
                  <a:lnTo>
                    <a:pt x="25795" y="1040271"/>
                  </a:lnTo>
                  <a:lnTo>
                    <a:pt x="55340" y="1078515"/>
                  </a:lnTo>
                  <a:lnTo>
                    <a:pt x="93584" y="1108060"/>
                  </a:lnTo>
                  <a:lnTo>
                    <a:pt x="138729" y="1127107"/>
                  </a:lnTo>
                  <a:lnTo>
                    <a:pt x="188975" y="1133856"/>
                  </a:lnTo>
                  <a:lnTo>
                    <a:pt x="2368296" y="1133856"/>
                  </a:lnTo>
                  <a:lnTo>
                    <a:pt x="2418542" y="1127107"/>
                  </a:lnTo>
                  <a:lnTo>
                    <a:pt x="2463687" y="1108060"/>
                  </a:lnTo>
                  <a:lnTo>
                    <a:pt x="2501931" y="1078515"/>
                  </a:lnTo>
                  <a:lnTo>
                    <a:pt x="2531476" y="1040271"/>
                  </a:lnTo>
                  <a:lnTo>
                    <a:pt x="2550523" y="995126"/>
                  </a:lnTo>
                  <a:lnTo>
                    <a:pt x="2557272" y="944880"/>
                  </a:lnTo>
                  <a:lnTo>
                    <a:pt x="2557272" y="188975"/>
                  </a:lnTo>
                  <a:lnTo>
                    <a:pt x="2550523" y="138729"/>
                  </a:lnTo>
                  <a:lnTo>
                    <a:pt x="2531476" y="93584"/>
                  </a:lnTo>
                  <a:lnTo>
                    <a:pt x="2501931" y="55340"/>
                  </a:lnTo>
                  <a:lnTo>
                    <a:pt x="2463687" y="25795"/>
                  </a:lnTo>
                  <a:lnTo>
                    <a:pt x="2418542" y="6748"/>
                  </a:lnTo>
                  <a:lnTo>
                    <a:pt x="2368296" y="0"/>
                  </a:lnTo>
                  <a:close/>
                </a:path>
              </a:pathLst>
            </a:custGeom>
            <a:solidFill>
              <a:srgbClr val="99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73808" y="4855464"/>
              <a:ext cx="2557780" cy="1134110"/>
            </a:xfrm>
            <a:custGeom>
              <a:avLst/>
              <a:gdLst/>
              <a:ahLst/>
              <a:cxnLst/>
              <a:rect l="l" t="t" r="r" b="b"/>
              <a:pathLst>
                <a:path w="2557779" h="1134110">
                  <a:moveTo>
                    <a:pt x="0" y="188975"/>
                  </a:moveTo>
                  <a:lnTo>
                    <a:pt x="6748" y="138729"/>
                  </a:lnTo>
                  <a:lnTo>
                    <a:pt x="25795" y="93584"/>
                  </a:lnTo>
                  <a:lnTo>
                    <a:pt x="55340" y="55340"/>
                  </a:lnTo>
                  <a:lnTo>
                    <a:pt x="93584" y="25795"/>
                  </a:lnTo>
                  <a:lnTo>
                    <a:pt x="138729" y="6748"/>
                  </a:lnTo>
                  <a:lnTo>
                    <a:pt x="188975" y="0"/>
                  </a:lnTo>
                  <a:lnTo>
                    <a:pt x="2368296" y="0"/>
                  </a:lnTo>
                  <a:lnTo>
                    <a:pt x="2418542" y="6748"/>
                  </a:lnTo>
                  <a:lnTo>
                    <a:pt x="2463687" y="25795"/>
                  </a:lnTo>
                  <a:lnTo>
                    <a:pt x="2501931" y="55340"/>
                  </a:lnTo>
                  <a:lnTo>
                    <a:pt x="2531476" y="93584"/>
                  </a:lnTo>
                  <a:lnTo>
                    <a:pt x="2550523" y="138729"/>
                  </a:lnTo>
                  <a:lnTo>
                    <a:pt x="2557272" y="188975"/>
                  </a:lnTo>
                  <a:lnTo>
                    <a:pt x="2557272" y="944880"/>
                  </a:lnTo>
                  <a:lnTo>
                    <a:pt x="2550523" y="995126"/>
                  </a:lnTo>
                  <a:lnTo>
                    <a:pt x="2531476" y="1040271"/>
                  </a:lnTo>
                  <a:lnTo>
                    <a:pt x="2501931" y="1078515"/>
                  </a:lnTo>
                  <a:lnTo>
                    <a:pt x="2463687" y="1108060"/>
                  </a:lnTo>
                  <a:lnTo>
                    <a:pt x="2418542" y="1127107"/>
                  </a:lnTo>
                  <a:lnTo>
                    <a:pt x="2368296" y="1133856"/>
                  </a:lnTo>
                  <a:lnTo>
                    <a:pt x="188975" y="1133856"/>
                  </a:lnTo>
                  <a:lnTo>
                    <a:pt x="138729" y="1127107"/>
                  </a:lnTo>
                  <a:lnTo>
                    <a:pt x="93584" y="1108060"/>
                  </a:lnTo>
                  <a:lnTo>
                    <a:pt x="55340" y="1078515"/>
                  </a:lnTo>
                  <a:lnTo>
                    <a:pt x="25795" y="1040271"/>
                  </a:lnTo>
                  <a:lnTo>
                    <a:pt x="6748" y="995126"/>
                  </a:lnTo>
                  <a:lnTo>
                    <a:pt x="0" y="944880"/>
                  </a:lnTo>
                  <a:lnTo>
                    <a:pt x="0" y="188975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536063" y="4998567"/>
            <a:ext cx="20326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0200">
              <a:lnSpc>
                <a:spcPct val="12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맑은 고딕"/>
                <a:cs typeface="맑은 고딕"/>
              </a:rPr>
              <a:t>도서관 출입 </a:t>
            </a:r>
            <a:r>
              <a:rPr sz="2000" b="1" spc="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2000" b="1" dirty="0">
                <a:solidFill>
                  <a:srgbClr val="FFFFFF"/>
                </a:solidFill>
                <a:latin typeface="맑은 고딕"/>
                <a:cs typeface="맑은 고딕"/>
              </a:rPr>
              <a:t>도서</a:t>
            </a:r>
            <a:r>
              <a:rPr sz="2000" b="1" spc="-14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2000" b="1" dirty="0">
                <a:solidFill>
                  <a:srgbClr val="FFFFFF"/>
                </a:solidFill>
                <a:latin typeface="맑은 고딕"/>
                <a:cs typeface="맑은 고딕"/>
              </a:rPr>
              <a:t>대여</a:t>
            </a:r>
            <a:r>
              <a:rPr sz="2000" b="1" spc="-13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2000" b="1" dirty="0">
                <a:solidFill>
                  <a:srgbClr val="FFFFFF"/>
                </a:solidFill>
                <a:latin typeface="맑은 고딕"/>
                <a:cs typeface="맑은 고딕"/>
              </a:rPr>
              <a:t>및</a:t>
            </a:r>
            <a:r>
              <a:rPr sz="2000" b="1" spc="-14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2000" b="1" dirty="0">
                <a:solidFill>
                  <a:srgbClr val="FFFFFF"/>
                </a:solidFill>
                <a:latin typeface="맑은 고딕"/>
                <a:cs typeface="맑은 고딕"/>
              </a:rPr>
              <a:t>반납</a:t>
            </a:r>
            <a:endParaRPr sz="2000">
              <a:latin typeface="맑은 고딕"/>
              <a:cs typeface="맑은 고딕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959595" y="4834047"/>
            <a:ext cx="2647315" cy="1207770"/>
            <a:chOff x="8959595" y="4834047"/>
            <a:chExt cx="2647315" cy="120777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68723" y="4834047"/>
              <a:ext cx="2628931" cy="12071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59595" y="5170906"/>
              <a:ext cx="2647188" cy="61419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006839" y="4852415"/>
              <a:ext cx="2557780" cy="1135380"/>
            </a:xfrm>
            <a:custGeom>
              <a:avLst/>
              <a:gdLst/>
              <a:ahLst/>
              <a:cxnLst/>
              <a:rect l="l" t="t" r="r" b="b"/>
              <a:pathLst>
                <a:path w="2557779" h="1135379">
                  <a:moveTo>
                    <a:pt x="2368041" y="0"/>
                  </a:moveTo>
                  <a:lnTo>
                    <a:pt x="189229" y="0"/>
                  </a:lnTo>
                  <a:lnTo>
                    <a:pt x="138920" y="6758"/>
                  </a:lnTo>
                  <a:lnTo>
                    <a:pt x="93716" y="25832"/>
                  </a:lnTo>
                  <a:lnTo>
                    <a:pt x="55419" y="55419"/>
                  </a:lnTo>
                  <a:lnTo>
                    <a:pt x="25832" y="93716"/>
                  </a:lnTo>
                  <a:lnTo>
                    <a:pt x="6758" y="138920"/>
                  </a:lnTo>
                  <a:lnTo>
                    <a:pt x="0" y="189230"/>
                  </a:lnTo>
                  <a:lnTo>
                    <a:pt x="0" y="946150"/>
                  </a:lnTo>
                  <a:lnTo>
                    <a:pt x="6758" y="996459"/>
                  </a:lnTo>
                  <a:lnTo>
                    <a:pt x="25832" y="1041663"/>
                  </a:lnTo>
                  <a:lnTo>
                    <a:pt x="55419" y="1079960"/>
                  </a:lnTo>
                  <a:lnTo>
                    <a:pt x="93716" y="1109547"/>
                  </a:lnTo>
                  <a:lnTo>
                    <a:pt x="138920" y="1128621"/>
                  </a:lnTo>
                  <a:lnTo>
                    <a:pt x="189229" y="1135380"/>
                  </a:lnTo>
                  <a:lnTo>
                    <a:pt x="2368041" y="1135380"/>
                  </a:lnTo>
                  <a:lnTo>
                    <a:pt x="2418351" y="1128621"/>
                  </a:lnTo>
                  <a:lnTo>
                    <a:pt x="2463555" y="1109547"/>
                  </a:lnTo>
                  <a:lnTo>
                    <a:pt x="2501852" y="1079960"/>
                  </a:lnTo>
                  <a:lnTo>
                    <a:pt x="2531439" y="1041663"/>
                  </a:lnTo>
                  <a:lnTo>
                    <a:pt x="2550513" y="996459"/>
                  </a:lnTo>
                  <a:lnTo>
                    <a:pt x="2557271" y="946150"/>
                  </a:lnTo>
                  <a:lnTo>
                    <a:pt x="2557271" y="189230"/>
                  </a:lnTo>
                  <a:lnTo>
                    <a:pt x="2550513" y="138920"/>
                  </a:lnTo>
                  <a:lnTo>
                    <a:pt x="2531439" y="93716"/>
                  </a:lnTo>
                  <a:lnTo>
                    <a:pt x="2501852" y="55419"/>
                  </a:lnTo>
                  <a:lnTo>
                    <a:pt x="2463555" y="25832"/>
                  </a:lnTo>
                  <a:lnTo>
                    <a:pt x="2418351" y="6758"/>
                  </a:lnTo>
                  <a:lnTo>
                    <a:pt x="2368041" y="0"/>
                  </a:lnTo>
                  <a:close/>
                </a:path>
              </a:pathLst>
            </a:custGeom>
            <a:solidFill>
              <a:srgbClr val="99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06839" y="4852415"/>
              <a:ext cx="2557780" cy="1135380"/>
            </a:xfrm>
            <a:custGeom>
              <a:avLst/>
              <a:gdLst/>
              <a:ahLst/>
              <a:cxnLst/>
              <a:rect l="l" t="t" r="r" b="b"/>
              <a:pathLst>
                <a:path w="2557779" h="1135379">
                  <a:moveTo>
                    <a:pt x="0" y="189230"/>
                  </a:moveTo>
                  <a:lnTo>
                    <a:pt x="6758" y="138920"/>
                  </a:lnTo>
                  <a:lnTo>
                    <a:pt x="25832" y="93716"/>
                  </a:lnTo>
                  <a:lnTo>
                    <a:pt x="55419" y="55419"/>
                  </a:lnTo>
                  <a:lnTo>
                    <a:pt x="93716" y="25832"/>
                  </a:lnTo>
                  <a:lnTo>
                    <a:pt x="138920" y="6758"/>
                  </a:lnTo>
                  <a:lnTo>
                    <a:pt x="189229" y="0"/>
                  </a:lnTo>
                  <a:lnTo>
                    <a:pt x="2368041" y="0"/>
                  </a:lnTo>
                  <a:lnTo>
                    <a:pt x="2418351" y="6758"/>
                  </a:lnTo>
                  <a:lnTo>
                    <a:pt x="2463555" y="25832"/>
                  </a:lnTo>
                  <a:lnTo>
                    <a:pt x="2501852" y="55419"/>
                  </a:lnTo>
                  <a:lnTo>
                    <a:pt x="2531439" y="93716"/>
                  </a:lnTo>
                  <a:lnTo>
                    <a:pt x="2550513" y="138920"/>
                  </a:lnTo>
                  <a:lnTo>
                    <a:pt x="2557271" y="189230"/>
                  </a:lnTo>
                  <a:lnTo>
                    <a:pt x="2557271" y="946150"/>
                  </a:lnTo>
                  <a:lnTo>
                    <a:pt x="2550513" y="996459"/>
                  </a:lnTo>
                  <a:lnTo>
                    <a:pt x="2531439" y="1041663"/>
                  </a:lnTo>
                  <a:lnTo>
                    <a:pt x="2501852" y="1079960"/>
                  </a:lnTo>
                  <a:lnTo>
                    <a:pt x="2463555" y="1109547"/>
                  </a:lnTo>
                  <a:lnTo>
                    <a:pt x="2418351" y="1128621"/>
                  </a:lnTo>
                  <a:lnTo>
                    <a:pt x="2368041" y="1135380"/>
                  </a:lnTo>
                  <a:lnTo>
                    <a:pt x="189229" y="1135380"/>
                  </a:lnTo>
                  <a:lnTo>
                    <a:pt x="138920" y="1128621"/>
                  </a:lnTo>
                  <a:lnTo>
                    <a:pt x="93716" y="1109547"/>
                  </a:lnTo>
                  <a:lnTo>
                    <a:pt x="55419" y="1079960"/>
                  </a:lnTo>
                  <a:lnTo>
                    <a:pt x="25832" y="1041663"/>
                  </a:lnTo>
                  <a:lnTo>
                    <a:pt x="6758" y="996459"/>
                  </a:lnTo>
                  <a:lnTo>
                    <a:pt x="0" y="946150"/>
                  </a:lnTo>
                  <a:lnTo>
                    <a:pt x="0" y="18923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142856" y="5239258"/>
            <a:ext cx="22879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맑은 고딕"/>
                <a:cs typeface="맑은 고딕"/>
              </a:rPr>
              <a:t>음악</a:t>
            </a:r>
            <a:r>
              <a:rPr sz="2000" b="1" spc="-14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2000" b="1" dirty="0">
                <a:solidFill>
                  <a:srgbClr val="FFFFFF"/>
                </a:solidFill>
                <a:latin typeface="맑은 고딕"/>
                <a:cs typeface="맑은 고딕"/>
              </a:rPr>
              <a:t>대학</a:t>
            </a:r>
            <a:r>
              <a:rPr sz="2000" b="1" spc="-1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2000" b="1" dirty="0">
                <a:solidFill>
                  <a:srgbClr val="FFFFFF"/>
                </a:solidFill>
                <a:latin typeface="맑은 고딕"/>
                <a:cs typeface="맑은 고딕"/>
              </a:rPr>
              <a:t>건물</a:t>
            </a:r>
            <a:r>
              <a:rPr sz="2000" b="1" spc="-13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2000" b="1" dirty="0">
                <a:solidFill>
                  <a:srgbClr val="FFFFFF"/>
                </a:solidFill>
                <a:latin typeface="맑은 고딕"/>
                <a:cs typeface="맑은 고딕"/>
              </a:rPr>
              <a:t>출입</a:t>
            </a:r>
            <a:endParaRPr sz="2000">
              <a:latin typeface="맑은 고딕"/>
              <a:cs typeface="맑은 고딕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657077" y="4834047"/>
            <a:ext cx="2520950" cy="1207770"/>
            <a:chOff x="5657077" y="4834047"/>
            <a:chExt cx="2520950" cy="1207770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57077" y="4834047"/>
              <a:ext cx="2520717" cy="120715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95188" y="4852415"/>
              <a:ext cx="2449195" cy="1135380"/>
            </a:xfrm>
            <a:custGeom>
              <a:avLst/>
              <a:gdLst/>
              <a:ahLst/>
              <a:cxnLst/>
              <a:rect l="l" t="t" r="r" b="b"/>
              <a:pathLst>
                <a:path w="2449195" h="1135379">
                  <a:moveTo>
                    <a:pt x="2259838" y="0"/>
                  </a:moveTo>
                  <a:lnTo>
                    <a:pt x="189229" y="0"/>
                  </a:lnTo>
                  <a:lnTo>
                    <a:pt x="138920" y="6758"/>
                  </a:lnTo>
                  <a:lnTo>
                    <a:pt x="93716" y="25832"/>
                  </a:lnTo>
                  <a:lnTo>
                    <a:pt x="55419" y="55419"/>
                  </a:lnTo>
                  <a:lnTo>
                    <a:pt x="25832" y="93716"/>
                  </a:lnTo>
                  <a:lnTo>
                    <a:pt x="6758" y="138920"/>
                  </a:lnTo>
                  <a:lnTo>
                    <a:pt x="0" y="189230"/>
                  </a:lnTo>
                  <a:lnTo>
                    <a:pt x="0" y="946150"/>
                  </a:lnTo>
                  <a:lnTo>
                    <a:pt x="6758" y="996459"/>
                  </a:lnTo>
                  <a:lnTo>
                    <a:pt x="25832" y="1041663"/>
                  </a:lnTo>
                  <a:lnTo>
                    <a:pt x="55419" y="1079960"/>
                  </a:lnTo>
                  <a:lnTo>
                    <a:pt x="93716" y="1109547"/>
                  </a:lnTo>
                  <a:lnTo>
                    <a:pt x="138920" y="1128621"/>
                  </a:lnTo>
                  <a:lnTo>
                    <a:pt x="189229" y="1135380"/>
                  </a:lnTo>
                  <a:lnTo>
                    <a:pt x="2259838" y="1135380"/>
                  </a:lnTo>
                  <a:lnTo>
                    <a:pt x="2310147" y="1128621"/>
                  </a:lnTo>
                  <a:lnTo>
                    <a:pt x="2355351" y="1109547"/>
                  </a:lnTo>
                  <a:lnTo>
                    <a:pt x="2393648" y="1079960"/>
                  </a:lnTo>
                  <a:lnTo>
                    <a:pt x="2423235" y="1041663"/>
                  </a:lnTo>
                  <a:lnTo>
                    <a:pt x="2442309" y="996459"/>
                  </a:lnTo>
                  <a:lnTo>
                    <a:pt x="2449067" y="946150"/>
                  </a:lnTo>
                  <a:lnTo>
                    <a:pt x="2449067" y="189230"/>
                  </a:lnTo>
                  <a:lnTo>
                    <a:pt x="2442309" y="138920"/>
                  </a:lnTo>
                  <a:lnTo>
                    <a:pt x="2423235" y="93716"/>
                  </a:lnTo>
                  <a:lnTo>
                    <a:pt x="2393648" y="55419"/>
                  </a:lnTo>
                  <a:lnTo>
                    <a:pt x="2355351" y="25832"/>
                  </a:lnTo>
                  <a:lnTo>
                    <a:pt x="2310147" y="6758"/>
                  </a:lnTo>
                  <a:lnTo>
                    <a:pt x="2259838" y="0"/>
                  </a:lnTo>
                  <a:close/>
                </a:path>
              </a:pathLst>
            </a:custGeom>
            <a:solidFill>
              <a:srgbClr val="99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95188" y="4852415"/>
              <a:ext cx="2449195" cy="1135380"/>
            </a:xfrm>
            <a:custGeom>
              <a:avLst/>
              <a:gdLst/>
              <a:ahLst/>
              <a:cxnLst/>
              <a:rect l="l" t="t" r="r" b="b"/>
              <a:pathLst>
                <a:path w="2449195" h="1135379">
                  <a:moveTo>
                    <a:pt x="0" y="189230"/>
                  </a:moveTo>
                  <a:lnTo>
                    <a:pt x="6758" y="138920"/>
                  </a:lnTo>
                  <a:lnTo>
                    <a:pt x="25832" y="93716"/>
                  </a:lnTo>
                  <a:lnTo>
                    <a:pt x="55419" y="55419"/>
                  </a:lnTo>
                  <a:lnTo>
                    <a:pt x="93716" y="25832"/>
                  </a:lnTo>
                  <a:lnTo>
                    <a:pt x="138920" y="6758"/>
                  </a:lnTo>
                  <a:lnTo>
                    <a:pt x="189229" y="0"/>
                  </a:lnTo>
                  <a:lnTo>
                    <a:pt x="2259838" y="0"/>
                  </a:lnTo>
                  <a:lnTo>
                    <a:pt x="2310147" y="6758"/>
                  </a:lnTo>
                  <a:lnTo>
                    <a:pt x="2355351" y="25832"/>
                  </a:lnTo>
                  <a:lnTo>
                    <a:pt x="2393648" y="55419"/>
                  </a:lnTo>
                  <a:lnTo>
                    <a:pt x="2423235" y="93716"/>
                  </a:lnTo>
                  <a:lnTo>
                    <a:pt x="2442309" y="138920"/>
                  </a:lnTo>
                  <a:lnTo>
                    <a:pt x="2449067" y="189230"/>
                  </a:lnTo>
                  <a:lnTo>
                    <a:pt x="2449067" y="946150"/>
                  </a:lnTo>
                  <a:lnTo>
                    <a:pt x="2442309" y="996459"/>
                  </a:lnTo>
                  <a:lnTo>
                    <a:pt x="2423235" y="1041663"/>
                  </a:lnTo>
                  <a:lnTo>
                    <a:pt x="2393648" y="1079960"/>
                  </a:lnTo>
                  <a:lnTo>
                    <a:pt x="2355351" y="1109547"/>
                  </a:lnTo>
                  <a:lnTo>
                    <a:pt x="2310147" y="1128621"/>
                  </a:lnTo>
                  <a:lnTo>
                    <a:pt x="2259838" y="1135380"/>
                  </a:lnTo>
                  <a:lnTo>
                    <a:pt x="189229" y="1135380"/>
                  </a:lnTo>
                  <a:lnTo>
                    <a:pt x="138920" y="1128621"/>
                  </a:lnTo>
                  <a:lnTo>
                    <a:pt x="93716" y="1109547"/>
                  </a:lnTo>
                  <a:lnTo>
                    <a:pt x="55419" y="1079960"/>
                  </a:lnTo>
                  <a:lnTo>
                    <a:pt x="25832" y="1041663"/>
                  </a:lnTo>
                  <a:lnTo>
                    <a:pt x="6758" y="996459"/>
                  </a:lnTo>
                  <a:lnTo>
                    <a:pt x="0" y="946150"/>
                  </a:lnTo>
                  <a:lnTo>
                    <a:pt x="0" y="18923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068695" y="5239258"/>
            <a:ext cx="17037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맑은 고딕"/>
                <a:cs typeface="맑은 고딕"/>
              </a:rPr>
              <a:t>채플</a:t>
            </a:r>
            <a:r>
              <a:rPr sz="2000" b="1" spc="-15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2000" b="1" dirty="0">
                <a:solidFill>
                  <a:srgbClr val="FFFFFF"/>
                </a:solidFill>
                <a:latin typeface="맑은 고딕"/>
                <a:cs typeface="맑은 고딕"/>
              </a:rPr>
              <a:t>출석</a:t>
            </a:r>
            <a:r>
              <a:rPr sz="2000" b="1" spc="-14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2000" b="1" dirty="0">
                <a:solidFill>
                  <a:srgbClr val="FFFFFF"/>
                </a:solidFill>
                <a:latin typeface="맑은 고딕"/>
                <a:cs typeface="맑은 고딕"/>
              </a:rPr>
              <a:t>체크</a:t>
            </a:r>
            <a:endParaRPr sz="2000">
              <a:latin typeface="맑은 고딕"/>
              <a:cs typeface="맑은 고딕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536953" y="666750"/>
            <a:ext cx="288290" cy="280670"/>
          </a:xfrm>
          <a:custGeom>
            <a:avLst/>
            <a:gdLst/>
            <a:ahLst/>
            <a:cxnLst/>
            <a:rect l="l" t="t" r="r" b="b"/>
            <a:pathLst>
              <a:path w="288289" h="280669">
                <a:moveTo>
                  <a:pt x="82931" y="98298"/>
                </a:moveTo>
                <a:lnTo>
                  <a:pt x="82931" y="90170"/>
                </a:lnTo>
                <a:lnTo>
                  <a:pt x="89534" y="83693"/>
                </a:lnTo>
                <a:lnTo>
                  <a:pt x="97916" y="83693"/>
                </a:lnTo>
                <a:lnTo>
                  <a:pt x="106172" y="83693"/>
                </a:lnTo>
                <a:lnTo>
                  <a:pt x="112903" y="90170"/>
                </a:lnTo>
                <a:lnTo>
                  <a:pt x="112903" y="98298"/>
                </a:lnTo>
                <a:lnTo>
                  <a:pt x="112903" y="106299"/>
                </a:lnTo>
                <a:lnTo>
                  <a:pt x="106172" y="112903"/>
                </a:lnTo>
                <a:lnTo>
                  <a:pt x="97916" y="112903"/>
                </a:lnTo>
                <a:lnTo>
                  <a:pt x="89534" y="112903"/>
                </a:lnTo>
                <a:lnTo>
                  <a:pt x="82931" y="106299"/>
                </a:lnTo>
                <a:lnTo>
                  <a:pt x="82931" y="98298"/>
                </a:lnTo>
              </a:path>
              <a:path w="288289" h="280669">
                <a:moveTo>
                  <a:pt x="175133" y="98298"/>
                </a:moveTo>
                <a:lnTo>
                  <a:pt x="175133" y="90170"/>
                </a:lnTo>
                <a:lnTo>
                  <a:pt x="181864" y="83693"/>
                </a:lnTo>
                <a:lnTo>
                  <a:pt x="190119" y="83693"/>
                </a:lnTo>
                <a:lnTo>
                  <a:pt x="198501" y="83693"/>
                </a:lnTo>
                <a:lnTo>
                  <a:pt x="205104" y="90170"/>
                </a:lnTo>
                <a:lnTo>
                  <a:pt x="205104" y="98298"/>
                </a:lnTo>
                <a:lnTo>
                  <a:pt x="205104" y="106299"/>
                </a:lnTo>
                <a:lnTo>
                  <a:pt x="198501" y="112903"/>
                </a:lnTo>
                <a:lnTo>
                  <a:pt x="190119" y="112903"/>
                </a:lnTo>
                <a:lnTo>
                  <a:pt x="181864" y="112903"/>
                </a:lnTo>
                <a:lnTo>
                  <a:pt x="175133" y="106299"/>
                </a:lnTo>
                <a:lnTo>
                  <a:pt x="175133" y="98298"/>
                </a:lnTo>
              </a:path>
              <a:path w="288289" h="280669">
                <a:moveTo>
                  <a:pt x="65912" y="201295"/>
                </a:moveTo>
                <a:lnTo>
                  <a:pt x="104943" y="220868"/>
                </a:lnTo>
                <a:lnTo>
                  <a:pt x="143938" y="227393"/>
                </a:lnTo>
                <a:lnTo>
                  <a:pt x="182909" y="220868"/>
                </a:lnTo>
                <a:lnTo>
                  <a:pt x="221869" y="201295"/>
                </a:lnTo>
              </a:path>
              <a:path w="288289" h="280669">
                <a:moveTo>
                  <a:pt x="0" y="140208"/>
                </a:moveTo>
                <a:lnTo>
                  <a:pt x="7345" y="95877"/>
                </a:lnTo>
                <a:lnTo>
                  <a:pt x="27797" y="57387"/>
                </a:lnTo>
                <a:lnTo>
                  <a:pt x="58978" y="27041"/>
                </a:lnTo>
                <a:lnTo>
                  <a:pt x="98511" y="7144"/>
                </a:lnTo>
                <a:lnTo>
                  <a:pt x="144018" y="0"/>
                </a:lnTo>
                <a:lnTo>
                  <a:pt x="189524" y="7144"/>
                </a:lnTo>
                <a:lnTo>
                  <a:pt x="229057" y="27041"/>
                </a:lnTo>
                <a:lnTo>
                  <a:pt x="260238" y="57387"/>
                </a:lnTo>
                <a:lnTo>
                  <a:pt x="280690" y="95877"/>
                </a:lnTo>
                <a:lnTo>
                  <a:pt x="288035" y="140208"/>
                </a:lnTo>
                <a:lnTo>
                  <a:pt x="280690" y="184538"/>
                </a:lnTo>
                <a:lnTo>
                  <a:pt x="260238" y="223028"/>
                </a:lnTo>
                <a:lnTo>
                  <a:pt x="229057" y="253374"/>
                </a:lnTo>
                <a:lnTo>
                  <a:pt x="189524" y="273271"/>
                </a:lnTo>
                <a:lnTo>
                  <a:pt x="144018" y="280416"/>
                </a:lnTo>
                <a:lnTo>
                  <a:pt x="98511" y="273271"/>
                </a:lnTo>
                <a:lnTo>
                  <a:pt x="58978" y="253374"/>
                </a:lnTo>
                <a:lnTo>
                  <a:pt x="27797" y="223028"/>
                </a:lnTo>
                <a:lnTo>
                  <a:pt x="7345" y="184538"/>
                </a:lnTo>
                <a:lnTo>
                  <a:pt x="0" y="140208"/>
                </a:lnTo>
                <a:close/>
              </a:path>
            </a:pathLst>
          </a:custGeom>
          <a:ln w="25400">
            <a:solidFill>
              <a:srgbClr val="99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0143" y="982980"/>
            <a:ext cx="988060" cy="106680"/>
          </a:xfrm>
          <a:custGeom>
            <a:avLst/>
            <a:gdLst/>
            <a:ahLst/>
            <a:cxnLst/>
            <a:rect l="l" t="t" r="r" b="b"/>
            <a:pathLst>
              <a:path w="988060" h="106680">
                <a:moveTo>
                  <a:pt x="987552" y="0"/>
                </a:moveTo>
                <a:lnTo>
                  <a:pt x="0" y="0"/>
                </a:lnTo>
                <a:lnTo>
                  <a:pt x="0" y="106679"/>
                </a:lnTo>
                <a:lnTo>
                  <a:pt x="987552" y="106679"/>
                </a:lnTo>
                <a:lnTo>
                  <a:pt x="987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7625" y="1421130"/>
            <a:ext cx="12163425" cy="5299075"/>
          </a:xfrm>
          <a:custGeom>
            <a:avLst/>
            <a:gdLst/>
            <a:ahLst/>
            <a:cxnLst/>
            <a:rect l="l" t="t" r="r" b="b"/>
            <a:pathLst>
              <a:path w="12163425" h="5299075">
                <a:moveTo>
                  <a:pt x="0" y="5298948"/>
                </a:moveTo>
                <a:lnTo>
                  <a:pt x="12163044" y="5298948"/>
                </a:lnTo>
                <a:lnTo>
                  <a:pt x="12163044" y="0"/>
                </a:lnTo>
                <a:lnTo>
                  <a:pt x="0" y="0"/>
                </a:lnTo>
                <a:lnTo>
                  <a:pt x="0" y="5298948"/>
                </a:lnTo>
                <a:close/>
              </a:path>
            </a:pathLst>
          </a:custGeom>
          <a:ln w="25399">
            <a:solidFill>
              <a:srgbClr val="990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250" dirty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맑은 고딕 Semilight"/>
                <a:cs typeface="맑은 고딕 Semilight"/>
              </a:rPr>
              <a:t>00</a:t>
            </a:r>
            <a:endParaRPr sz="5200">
              <a:latin typeface="맑은 고딕 Semilight"/>
              <a:cs typeface="맑은 고딕 Semi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36953" y="666750"/>
            <a:ext cx="288290" cy="280670"/>
          </a:xfrm>
          <a:custGeom>
            <a:avLst/>
            <a:gdLst/>
            <a:ahLst/>
            <a:cxnLst/>
            <a:rect l="l" t="t" r="r" b="b"/>
            <a:pathLst>
              <a:path w="288289" h="280669">
                <a:moveTo>
                  <a:pt x="82931" y="98298"/>
                </a:moveTo>
                <a:lnTo>
                  <a:pt x="82931" y="90170"/>
                </a:lnTo>
                <a:lnTo>
                  <a:pt x="89534" y="83693"/>
                </a:lnTo>
                <a:lnTo>
                  <a:pt x="97916" y="83693"/>
                </a:lnTo>
                <a:lnTo>
                  <a:pt x="106172" y="83693"/>
                </a:lnTo>
                <a:lnTo>
                  <a:pt x="112903" y="90170"/>
                </a:lnTo>
                <a:lnTo>
                  <a:pt x="112903" y="98298"/>
                </a:lnTo>
                <a:lnTo>
                  <a:pt x="112903" y="106299"/>
                </a:lnTo>
                <a:lnTo>
                  <a:pt x="106172" y="112903"/>
                </a:lnTo>
                <a:lnTo>
                  <a:pt x="97916" y="112903"/>
                </a:lnTo>
                <a:lnTo>
                  <a:pt x="89534" y="112903"/>
                </a:lnTo>
                <a:lnTo>
                  <a:pt x="82931" y="106299"/>
                </a:lnTo>
                <a:lnTo>
                  <a:pt x="82931" y="98298"/>
                </a:lnTo>
              </a:path>
              <a:path w="288289" h="280669">
                <a:moveTo>
                  <a:pt x="175133" y="98298"/>
                </a:moveTo>
                <a:lnTo>
                  <a:pt x="175133" y="90170"/>
                </a:lnTo>
                <a:lnTo>
                  <a:pt x="181864" y="83693"/>
                </a:lnTo>
                <a:lnTo>
                  <a:pt x="190119" y="83693"/>
                </a:lnTo>
                <a:lnTo>
                  <a:pt x="198501" y="83693"/>
                </a:lnTo>
                <a:lnTo>
                  <a:pt x="205104" y="90170"/>
                </a:lnTo>
                <a:lnTo>
                  <a:pt x="205104" y="98298"/>
                </a:lnTo>
                <a:lnTo>
                  <a:pt x="205104" y="106299"/>
                </a:lnTo>
                <a:lnTo>
                  <a:pt x="198501" y="112903"/>
                </a:lnTo>
                <a:lnTo>
                  <a:pt x="190119" y="112903"/>
                </a:lnTo>
                <a:lnTo>
                  <a:pt x="181864" y="112903"/>
                </a:lnTo>
                <a:lnTo>
                  <a:pt x="175133" y="106299"/>
                </a:lnTo>
                <a:lnTo>
                  <a:pt x="175133" y="98298"/>
                </a:lnTo>
              </a:path>
              <a:path w="288289" h="280669">
                <a:moveTo>
                  <a:pt x="65912" y="201295"/>
                </a:moveTo>
                <a:lnTo>
                  <a:pt x="104943" y="220868"/>
                </a:lnTo>
                <a:lnTo>
                  <a:pt x="143938" y="227393"/>
                </a:lnTo>
                <a:lnTo>
                  <a:pt x="182909" y="220868"/>
                </a:lnTo>
                <a:lnTo>
                  <a:pt x="221869" y="201295"/>
                </a:lnTo>
              </a:path>
              <a:path w="288289" h="280669">
                <a:moveTo>
                  <a:pt x="0" y="140208"/>
                </a:moveTo>
                <a:lnTo>
                  <a:pt x="7345" y="95877"/>
                </a:lnTo>
                <a:lnTo>
                  <a:pt x="27797" y="57387"/>
                </a:lnTo>
                <a:lnTo>
                  <a:pt x="58978" y="27041"/>
                </a:lnTo>
                <a:lnTo>
                  <a:pt x="98511" y="7144"/>
                </a:lnTo>
                <a:lnTo>
                  <a:pt x="144018" y="0"/>
                </a:lnTo>
                <a:lnTo>
                  <a:pt x="189524" y="7144"/>
                </a:lnTo>
                <a:lnTo>
                  <a:pt x="229057" y="27041"/>
                </a:lnTo>
                <a:lnTo>
                  <a:pt x="260238" y="57387"/>
                </a:lnTo>
                <a:lnTo>
                  <a:pt x="280690" y="95877"/>
                </a:lnTo>
                <a:lnTo>
                  <a:pt x="288035" y="140208"/>
                </a:lnTo>
                <a:lnTo>
                  <a:pt x="280690" y="184538"/>
                </a:lnTo>
                <a:lnTo>
                  <a:pt x="260238" y="223028"/>
                </a:lnTo>
                <a:lnTo>
                  <a:pt x="229057" y="253374"/>
                </a:lnTo>
                <a:lnTo>
                  <a:pt x="189524" y="273271"/>
                </a:lnTo>
                <a:lnTo>
                  <a:pt x="144018" y="280416"/>
                </a:lnTo>
                <a:lnTo>
                  <a:pt x="98511" y="273271"/>
                </a:lnTo>
                <a:lnTo>
                  <a:pt x="58978" y="253374"/>
                </a:lnTo>
                <a:lnTo>
                  <a:pt x="27797" y="223028"/>
                </a:lnTo>
                <a:lnTo>
                  <a:pt x="7345" y="184538"/>
                </a:lnTo>
                <a:lnTo>
                  <a:pt x="0" y="140208"/>
                </a:lnTo>
                <a:close/>
              </a:path>
            </a:pathLst>
          </a:custGeom>
          <a:ln w="25400">
            <a:solidFill>
              <a:srgbClr val="99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59433" y="173251"/>
            <a:ext cx="3322320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700" spc="-120" dirty="0">
                <a:solidFill>
                  <a:srgbClr val="990033"/>
                </a:solidFill>
                <a:latin typeface="궁서"/>
                <a:cs typeface="궁서"/>
              </a:rPr>
              <a:t>사</a:t>
            </a:r>
            <a:r>
              <a:rPr sz="1700" spc="-85" dirty="0">
                <a:solidFill>
                  <a:srgbClr val="990033"/>
                </a:solidFill>
                <a:latin typeface="궁서"/>
                <a:cs typeface="궁서"/>
              </a:rPr>
              <a:t>전</a:t>
            </a:r>
            <a:r>
              <a:rPr sz="1700" spc="-215" dirty="0">
                <a:solidFill>
                  <a:srgbClr val="990033"/>
                </a:solidFill>
                <a:latin typeface="궁서"/>
                <a:cs typeface="궁서"/>
              </a:rPr>
              <a:t> </a:t>
            </a:r>
            <a:r>
              <a:rPr sz="1700" spc="-120" dirty="0">
                <a:solidFill>
                  <a:srgbClr val="990033"/>
                </a:solidFill>
                <a:latin typeface="궁서"/>
                <a:cs typeface="궁서"/>
              </a:rPr>
              <a:t>가</a:t>
            </a:r>
            <a:r>
              <a:rPr sz="1700" spc="-135" dirty="0">
                <a:solidFill>
                  <a:srgbClr val="990033"/>
                </a:solidFill>
                <a:latin typeface="궁서"/>
                <a:cs typeface="궁서"/>
              </a:rPr>
              <a:t>이</a:t>
            </a:r>
            <a:r>
              <a:rPr sz="1700" spc="-85" dirty="0">
                <a:solidFill>
                  <a:srgbClr val="990033"/>
                </a:solidFill>
                <a:latin typeface="궁서"/>
                <a:cs typeface="궁서"/>
              </a:rPr>
              <a:t>드</a:t>
            </a:r>
            <a:endParaRPr sz="1700">
              <a:latin typeface="궁서"/>
              <a:cs typeface="궁서"/>
            </a:endParaRPr>
          </a:p>
          <a:p>
            <a:pPr marL="365125">
              <a:lnSpc>
                <a:spcPct val="100000"/>
              </a:lnSpc>
              <a:spcBef>
                <a:spcPts val="910"/>
              </a:spcBef>
            </a:pPr>
            <a:r>
              <a:rPr sz="1800" spc="-145" dirty="0">
                <a:solidFill>
                  <a:srgbClr val="990033"/>
                </a:solidFill>
                <a:latin typeface="궁서"/>
                <a:cs typeface="궁서"/>
              </a:rPr>
              <a:t>학생증</a:t>
            </a:r>
            <a:r>
              <a:rPr sz="1800" spc="-55" dirty="0">
                <a:solidFill>
                  <a:srgbClr val="990033"/>
                </a:solidFill>
                <a:latin typeface="한컴 울주 천전리 각석체"/>
                <a:cs typeface="한컴 울주 천전리 각석체"/>
              </a:rPr>
              <a:t>,</a:t>
            </a:r>
            <a:r>
              <a:rPr sz="1800" spc="20" dirty="0">
                <a:solidFill>
                  <a:srgbClr val="990033"/>
                </a:solidFill>
                <a:latin typeface="한컴 울주 천전리 각석체"/>
                <a:cs typeface="한컴 울주 천전리 각석체"/>
              </a:rPr>
              <a:t> </a:t>
            </a:r>
            <a:r>
              <a:rPr sz="1800" spc="-145" dirty="0">
                <a:solidFill>
                  <a:srgbClr val="990033"/>
                </a:solidFill>
                <a:latin typeface="궁서"/>
                <a:cs typeface="궁서"/>
              </a:rPr>
              <a:t>언</a:t>
            </a:r>
            <a:r>
              <a:rPr sz="1800" spc="-90" dirty="0">
                <a:solidFill>
                  <a:srgbClr val="990033"/>
                </a:solidFill>
                <a:latin typeface="궁서"/>
                <a:cs typeface="궁서"/>
              </a:rPr>
              <a:t>제</a:t>
            </a:r>
            <a:r>
              <a:rPr sz="1800" spc="-200" dirty="0">
                <a:solidFill>
                  <a:srgbClr val="990033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990033"/>
                </a:solidFill>
                <a:latin typeface="궁서"/>
                <a:cs typeface="궁서"/>
              </a:rPr>
              <a:t>만</a:t>
            </a:r>
            <a:r>
              <a:rPr sz="1800" spc="-90" dirty="0">
                <a:solidFill>
                  <a:srgbClr val="990033"/>
                </a:solidFill>
                <a:latin typeface="궁서"/>
                <a:cs typeface="궁서"/>
              </a:rPr>
              <a:t>나</a:t>
            </a:r>
            <a:r>
              <a:rPr sz="1800" spc="-190" dirty="0">
                <a:solidFill>
                  <a:srgbClr val="990033"/>
                </a:solidFill>
                <a:latin typeface="궁서"/>
                <a:cs typeface="궁서"/>
              </a:rPr>
              <a:t> </a:t>
            </a:r>
            <a:r>
              <a:rPr sz="1800" spc="-90" dirty="0">
                <a:solidFill>
                  <a:srgbClr val="990033"/>
                </a:solidFill>
                <a:latin typeface="궁서"/>
                <a:cs typeface="궁서"/>
              </a:rPr>
              <a:t>볼</a:t>
            </a:r>
            <a:r>
              <a:rPr sz="1800" spc="-200" dirty="0">
                <a:solidFill>
                  <a:srgbClr val="990033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990033"/>
                </a:solidFill>
                <a:latin typeface="궁서"/>
                <a:cs typeface="궁서"/>
              </a:rPr>
              <a:t>수있나</a:t>
            </a:r>
            <a:r>
              <a:rPr sz="1800" spc="-150" dirty="0">
                <a:solidFill>
                  <a:srgbClr val="990033"/>
                </a:solidFill>
                <a:latin typeface="궁서"/>
                <a:cs typeface="궁서"/>
              </a:rPr>
              <a:t>요</a:t>
            </a:r>
            <a:r>
              <a:rPr sz="1800" spc="114" dirty="0">
                <a:solidFill>
                  <a:srgbClr val="990033"/>
                </a:solidFill>
                <a:latin typeface="한컴 울주 천전리 각석체"/>
                <a:cs typeface="한컴 울주 천전리 각석체"/>
              </a:rPr>
              <a:t>?</a:t>
            </a:r>
            <a:endParaRPr sz="1800">
              <a:latin typeface="한컴 울주 천전리 각석체"/>
              <a:cs typeface="한컴 울주 천전리 각석체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0143" y="982980"/>
            <a:ext cx="988060" cy="106680"/>
          </a:xfrm>
          <a:custGeom>
            <a:avLst/>
            <a:gdLst/>
            <a:ahLst/>
            <a:cxnLst/>
            <a:rect l="l" t="t" r="r" b="b"/>
            <a:pathLst>
              <a:path w="988060" h="106680">
                <a:moveTo>
                  <a:pt x="987552" y="0"/>
                </a:moveTo>
                <a:lnTo>
                  <a:pt x="0" y="0"/>
                </a:lnTo>
                <a:lnTo>
                  <a:pt x="0" y="106679"/>
                </a:lnTo>
                <a:lnTo>
                  <a:pt x="987552" y="106679"/>
                </a:lnTo>
                <a:lnTo>
                  <a:pt x="987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439155" y="2067982"/>
            <a:ext cx="7230109" cy="1911350"/>
            <a:chOff x="5439155" y="2067982"/>
            <a:chExt cx="7230109" cy="191135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0294" y="2067982"/>
              <a:ext cx="7188727" cy="19112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9155" y="2212848"/>
              <a:ext cx="6819900" cy="167944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497067" y="2075688"/>
              <a:ext cx="7105015" cy="1836420"/>
            </a:xfrm>
            <a:custGeom>
              <a:avLst/>
              <a:gdLst/>
              <a:ahLst/>
              <a:cxnLst/>
              <a:rect l="l" t="t" r="r" b="b"/>
              <a:pathLst>
                <a:path w="7105015" h="1836420">
                  <a:moveTo>
                    <a:pt x="7058406" y="0"/>
                  </a:moveTo>
                  <a:lnTo>
                    <a:pt x="46482" y="0"/>
                  </a:lnTo>
                  <a:lnTo>
                    <a:pt x="28396" y="3655"/>
                  </a:lnTo>
                  <a:lnTo>
                    <a:pt x="13620" y="13620"/>
                  </a:lnTo>
                  <a:lnTo>
                    <a:pt x="3655" y="28396"/>
                  </a:lnTo>
                  <a:lnTo>
                    <a:pt x="0" y="46481"/>
                  </a:lnTo>
                  <a:lnTo>
                    <a:pt x="0" y="1789938"/>
                  </a:lnTo>
                  <a:lnTo>
                    <a:pt x="3655" y="1808023"/>
                  </a:lnTo>
                  <a:lnTo>
                    <a:pt x="13620" y="1822799"/>
                  </a:lnTo>
                  <a:lnTo>
                    <a:pt x="28396" y="1832764"/>
                  </a:lnTo>
                  <a:lnTo>
                    <a:pt x="46482" y="1836420"/>
                  </a:lnTo>
                  <a:lnTo>
                    <a:pt x="7058406" y="1836420"/>
                  </a:lnTo>
                  <a:lnTo>
                    <a:pt x="7076491" y="1832764"/>
                  </a:lnTo>
                  <a:lnTo>
                    <a:pt x="7091267" y="1822799"/>
                  </a:lnTo>
                  <a:lnTo>
                    <a:pt x="7101232" y="1808023"/>
                  </a:lnTo>
                  <a:lnTo>
                    <a:pt x="7104888" y="1789938"/>
                  </a:lnTo>
                  <a:lnTo>
                    <a:pt x="7104888" y="46481"/>
                  </a:lnTo>
                  <a:lnTo>
                    <a:pt x="7101232" y="28396"/>
                  </a:lnTo>
                  <a:lnTo>
                    <a:pt x="7091267" y="13620"/>
                  </a:lnTo>
                  <a:lnTo>
                    <a:pt x="7076491" y="3655"/>
                  </a:lnTo>
                  <a:lnTo>
                    <a:pt x="705840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590413" y="2280285"/>
            <a:ext cx="647065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0" dirty="0">
                <a:latin typeface="한컴 울주 천전리 각석체"/>
                <a:cs typeface="한컴 울주 천전리 각석체"/>
              </a:rPr>
              <a:t>3</a:t>
            </a:r>
            <a:r>
              <a:rPr sz="1800" spc="-90" dirty="0">
                <a:latin typeface="궁서"/>
                <a:cs typeface="궁서"/>
              </a:rPr>
              <a:t>월</a:t>
            </a:r>
            <a:r>
              <a:rPr sz="1800" spc="-105" dirty="0">
                <a:latin typeface="궁서"/>
                <a:cs typeface="궁서"/>
              </a:rPr>
              <a:t> </a:t>
            </a:r>
            <a:r>
              <a:rPr sz="1800" spc="30" dirty="0">
                <a:latin typeface="한컴 울주 천전리 각석체"/>
                <a:cs typeface="한컴 울주 천전리 각석체"/>
              </a:rPr>
              <a:t>4</a:t>
            </a:r>
            <a:r>
              <a:rPr sz="1800" spc="-100" dirty="0">
                <a:latin typeface="궁서"/>
                <a:cs typeface="궁서"/>
              </a:rPr>
              <a:t>일부</a:t>
            </a:r>
            <a:r>
              <a:rPr sz="1800" spc="-90" dirty="0">
                <a:latin typeface="궁서"/>
                <a:cs typeface="궁서"/>
              </a:rPr>
              <a:t>터</a:t>
            </a:r>
            <a:r>
              <a:rPr sz="1800" spc="-80" dirty="0">
                <a:latin typeface="궁서"/>
                <a:cs typeface="궁서"/>
              </a:rPr>
              <a:t> </a:t>
            </a:r>
            <a:r>
              <a:rPr sz="1800" spc="-100" dirty="0">
                <a:latin typeface="궁서"/>
                <a:cs typeface="궁서"/>
              </a:rPr>
              <a:t>학생</a:t>
            </a:r>
            <a:r>
              <a:rPr sz="1800" spc="-90" dirty="0">
                <a:latin typeface="궁서"/>
                <a:cs typeface="궁서"/>
              </a:rPr>
              <a:t>증 </a:t>
            </a:r>
            <a:r>
              <a:rPr sz="1800" spc="-100" dirty="0">
                <a:latin typeface="궁서"/>
                <a:cs typeface="궁서"/>
              </a:rPr>
              <a:t>발급</a:t>
            </a:r>
            <a:r>
              <a:rPr sz="1800" spc="-90" dirty="0">
                <a:latin typeface="궁서"/>
                <a:cs typeface="궁서"/>
              </a:rPr>
              <a:t>을</a:t>
            </a:r>
            <a:r>
              <a:rPr sz="1800" spc="-80" dirty="0">
                <a:latin typeface="궁서"/>
                <a:cs typeface="궁서"/>
              </a:rPr>
              <a:t> </a:t>
            </a:r>
            <a:r>
              <a:rPr sz="1800" spc="-100" dirty="0">
                <a:latin typeface="궁서"/>
                <a:cs typeface="궁서"/>
              </a:rPr>
              <a:t>위</a:t>
            </a:r>
            <a:r>
              <a:rPr sz="1800" spc="-90" dirty="0">
                <a:latin typeface="궁서"/>
                <a:cs typeface="궁서"/>
              </a:rPr>
              <a:t>한 </a:t>
            </a:r>
            <a:r>
              <a:rPr sz="1800" spc="-100" dirty="0">
                <a:latin typeface="궁서"/>
                <a:cs typeface="궁서"/>
              </a:rPr>
              <a:t>절</a:t>
            </a:r>
            <a:r>
              <a:rPr sz="1800" spc="-90" dirty="0">
                <a:latin typeface="궁서"/>
                <a:cs typeface="궁서"/>
              </a:rPr>
              <a:t>차 </a:t>
            </a:r>
            <a:r>
              <a:rPr sz="1800" spc="-100" dirty="0">
                <a:latin typeface="궁서"/>
                <a:cs typeface="궁서"/>
              </a:rPr>
              <a:t>시</a:t>
            </a:r>
            <a:r>
              <a:rPr sz="1800" spc="-90" dirty="0">
                <a:latin typeface="궁서"/>
                <a:cs typeface="궁서"/>
              </a:rPr>
              <a:t>작</a:t>
            </a:r>
            <a:r>
              <a:rPr sz="1800" spc="-80" dirty="0">
                <a:latin typeface="궁서"/>
                <a:cs typeface="궁서"/>
              </a:rPr>
              <a:t> </a:t>
            </a:r>
            <a:r>
              <a:rPr sz="1800" spc="-50" dirty="0">
                <a:latin typeface="한컴 울주 천전리 각석체"/>
                <a:cs typeface="한컴 울주 천전리 각석체"/>
              </a:rPr>
              <a:t>(</a:t>
            </a:r>
            <a:r>
              <a:rPr sz="1800" spc="-95" dirty="0">
                <a:latin typeface="궁서"/>
                <a:cs typeface="궁서"/>
              </a:rPr>
              <a:t>은행으</a:t>
            </a:r>
            <a:r>
              <a:rPr sz="1800" spc="-90" dirty="0">
                <a:latin typeface="궁서"/>
                <a:cs typeface="궁서"/>
              </a:rPr>
              <a:t>로</a:t>
            </a:r>
            <a:r>
              <a:rPr sz="1800" spc="-75" dirty="0">
                <a:latin typeface="궁서"/>
                <a:cs typeface="궁서"/>
              </a:rPr>
              <a:t> </a:t>
            </a:r>
            <a:r>
              <a:rPr sz="1800" spc="-100" dirty="0">
                <a:latin typeface="궁서"/>
                <a:cs typeface="궁서"/>
              </a:rPr>
              <a:t>학적</a:t>
            </a:r>
            <a:r>
              <a:rPr sz="1800" spc="-90" dirty="0">
                <a:latin typeface="궁서"/>
                <a:cs typeface="궁서"/>
              </a:rPr>
              <a:t>부</a:t>
            </a:r>
            <a:r>
              <a:rPr sz="1800" spc="-80" dirty="0">
                <a:latin typeface="궁서"/>
                <a:cs typeface="궁서"/>
              </a:rPr>
              <a:t> </a:t>
            </a:r>
            <a:r>
              <a:rPr sz="1800" spc="-100" dirty="0">
                <a:latin typeface="궁서"/>
                <a:cs typeface="궁서"/>
              </a:rPr>
              <a:t>이동</a:t>
            </a:r>
            <a:r>
              <a:rPr sz="1800" spc="-40" dirty="0">
                <a:latin typeface="한컴 울주 천전리 각석체"/>
                <a:cs typeface="한컴 울주 천전리 각석체"/>
              </a:rPr>
              <a:t>)</a:t>
            </a:r>
            <a:endParaRPr sz="1800">
              <a:latin typeface="한컴 울주 천전리 각석체"/>
              <a:cs typeface="한컴 울주 천전리 각석체"/>
            </a:endParaRPr>
          </a:p>
          <a:p>
            <a:pPr marL="12700" marR="1770380">
              <a:lnSpc>
                <a:spcPts val="4320"/>
              </a:lnSpc>
              <a:spcBef>
                <a:spcPts val="300"/>
              </a:spcBef>
            </a:pPr>
            <a:r>
              <a:rPr sz="1800" spc="-100" dirty="0">
                <a:latin typeface="궁서"/>
                <a:cs typeface="궁서"/>
              </a:rPr>
              <a:t>이</a:t>
            </a:r>
            <a:r>
              <a:rPr sz="1800" spc="-90" dirty="0">
                <a:latin typeface="궁서"/>
                <a:cs typeface="궁서"/>
              </a:rPr>
              <a:t>후 </a:t>
            </a:r>
            <a:r>
              <a:rPr sz="1800" spc="-100" dirty="0">
                <a:latin typeface="궁서"/>
                <a:cs typeface="궁서"/>
              </a:rPr>
              <a:t>학생</a:t>
            </a:r>
            <a:r>
              <a:rPr sz="1800" spc="-90" dirty="0">
                <a:latin typeface="궁서"/>
                <a:cs typeface="궁서"/>
              </a:rPr>
              <a:t>증</a:t>
            </a:r>
            <a:r>
              <a:rPr sz="1800" spc="-80" dirty="0">
                <a:latin typeface="궁서"/>
                <a:cs typeface="궁서"/>
              </a:rPr>
              <a:t> </a:t>
            </a:r>
            <a:r>
              <a:rPr sz="1800" spc="-100" dirty="0">
                <a:latin typeface="궁서"/>
                <a:cs typeface="궁서"/>
              </a:rPr>
              <a:t>발</a:t>
            </a:r>
            <a:r>
              <a:rPr sz="1800" spc="-90" dirty="0">
                <a:latin typeface="궁서"/>
                <a:cs typeface="궁서"/>
              </a:rPr>
              <a:t>급 </a:t>
            </a:r>
            <a:r>
              <a:rPr sz="1800" spc="5" dirty="0">
                <a:latin typeface="한컴 울주 천전리 각석체"/>
                <a:cs typeface="한컴 울주 천전리 각석체"/>
              </a:rPr>
              <a:t>URL</a:t>
            </a:r>
            <a:r>
              <a:rPr sz="1800" spc="-90" dirty="0">
                <a:latin typeface="궁서"/>
                <a:cs typeface="궁서"/>
              </a:rPr>
              <a:t>이</a:t>
            </a:r>
            <a:r>
              <a:rPr sz="1800" spc="-105" dirty="0">
                <a:latin typeface="궁서"/>
                <a:cs typeface="궁서"/>
              </a:rPr>
              <a:t> </a:t>
            </a:r>
            <a:r>
              <a:rPr sz="1800" spc="-100" dirty="0">
                <a:latin typeface="궁서"/>
                <a:cs typeface="궁서"/>
              </a:rPr>
              <a:t>적</a:t>
            </a:r>
            <a:r>
              <a:rPr sz="1800" spc="-90" dirty="0">
                <a:latin typeface="궁서"/>
                <a:cs typeface="궁서"/>
              </a:rPr>
              <a:t>힌 </a:t>
            </a:r>
            <a:r>
              <a:rPr sz="1800" spc="-100" dirty="0">
                <a:latin typeface="궁서"/>
                <a:cs typeface="궁서"/>
              </a:rPr>
              <a:t>메시</a:t>
            </a:r>
            <a:r>
              <a:rPr sz="1800" spc="-90" dirty="0">
                <a:latin typeface="궁서"/>
                <a:cs typeface="궁서"/>
              </a:rPr>
              <a:t>지</a:t>
            </a:r>
            <a:r>
              <a:rPr sz="1800" spc="-80" dirty="0">
                <a:latin typeface="궁서"/>
                <a:cs typeface="궁서"/>
              </a:rPr>
              <a:t> </a:t>
            </a:r>
            <a:r>
              <a:rPr sz="1800" spc="-100" dirty="0">
                <a:latin typeface="궁서"/>
                <a:cs typeface="궁서"/>
              </a:rPr>
              <a:t>발</a:t>
            </a:r>
            <a:r>
              <a:rPr sz="1800" spc="-90" dirty="0">
                <a:latin typeface="궁서"/>
                <a:cs typeface="궁서"/>
              </a:rPr>
              <a:t>송 </a:t>
            </a:r>
            <a:r>
              <a:rPr sz="1800" spc="-100" dirty="0">
                <a:latin typeface="궁서"/>
                <a:cs typeface="궁서"/>
              </a:rPr>
              <a:t>시</a:t>
            </a:r>
            <a:r>
              <a:rPr sz="1800" spc="-95" dirty="0">
                <a:latin typeface="궁서"/>
                <a:cs typeface="궁서"/>
              </a:rPr>
              <a:t>작</a:t>
            </a:r>
            <a:r>
              <a:rPr sz="1800" spc="90" dirty="0">
                <a:latin typeface="한컴 울주 천전리 각석체"/>
                <a:cs typeface="한컴 울주 천전리 각석체"/>
              </a:rPr>
              <a:t>!  </a:t>
            </a:r>
            <a:r>
              <a:rPr sz="1800" spc="-100" dirty="0">
                <a:latin typeface="궁서"/>
                <a:cs typeface="궁서"/>
              </a:rPr>
              <a:t>늦어</a:t>
            </a:r>
            <a:r>
              <a:rPr sz="1800" spc="-90" dirty="0">
                <a:latin typeface="궁서"/>
                <a:cs typeface="궁서"/>
              </a:rPr>
              <a:t>도</a:t>
            </a:r>
            <a:r>
              <a:rPr sz="1800" spc="-80" dirty="0">
                <a:latin typeface="궁서"/>
                <a:cs typeface="궁서"/>
              </a:rPr>
              <a:t> </a:t>
            </a:r>
            <a:r>
              <a:rPr sz="1800" spc="30" dirty="0">
                <a:latin typeface="한컴 울주 천전리 각석체"/>
                <a:cs typeface="한컴 울주 천전리 각석체"/>
              </a:rPr>
              <a:t>3</a:t>
            </a:r>
            <a:r>
              <a:rPr sz="1800" spc="-90" dirty="0">
                <a:latin typeface="궁서"/>
                <a:cs typeface="궁서"/>
              </a:rPr>
              <a:t>월</a:t>
            </a:r>
            <a:r>
              <a:rPr sz="1800" spc="-105" dirty="0">
                <a:latin typeface="궁서"/>
                <a:cs typeface="궁서"/>
              </a:rPr>
              <a:t> </a:t>
            </a:r>
            <a:r>
              <a:rPr sz="1800" spc="30" dirty="0">
                <a:latin typeface="한컴 울주 천전리 각석체"/>
                <a:cs typeface="한컴 울주 천전리 각석체"/>
              </a:rPr>
              <a:t>11</a:t>
            </a:r>
            <a:r>
              <a:rPr sz="1800" spc="-100" dirty="0">
                <a:latin typeface="궁서"/>
                <a:cs typeface="궁서"/>
              </a:rPr>
              <a:t>일까</a:t>
            </a:r>
            <a:r>
              <a:rPr sz="1800" spc="-90" dirty="0">
                <a:latin typeface="궁서"/>
                <a:cs typeface="궁서"/>
              </a:rPr>
              <a:t>지 </a:t>
            </a:r>
            <a:r>
              <a:rPr sz="1800" spc="-100" dirty="0">
                <a:latin typeface="궁서"/>
                <a:cs typeface="궁서"/>
              </a:rPr>
              <a:t>메시</a:t>
            </a:r>
            <a:r>
              <a:rPr sz="1800" spc="-90" dirty="0">
                <a:latin typeface="궁서"/>
                <a:cs typeface="궁서"/>
              </a:rPr>
              <a:t>지</a:t>
            </a:r>
            <a:r>
              <a:rPr sz="1800" spc="-80" dirty="0">
                <a:latin typeface="궁서"/>
                <a:cs typeface="궁서"/>
              </a:rPr>
              <a:t> </a:t>
            </a:r>
            <a:r>
              <a:rPr sz="1800" spc="-100" dirty="0">
                <a:latin typeface="궁서"/>
                <a:cs typeface="궁서"/>
              </a:rPr>
              <a:t>발송</a:t>
            </a:r>
            <a:endParaRPr sz="1800">
              <a:latin typeface="궁서"/>
              <a:cs typeface="궁서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04926" y="1408430"/>
            <a:ext cx="12188825" cy="5324475"/>
            <a:chOff x="804926" y="1408430"/>
            <a:chExt cx="12188825" cy="532447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7372" y="5105399"/>
              <a:ext cx="8016246" cy="98604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665476" y="5123688"/>
              <a:ext cx="7945120" cy="914400"/>
            </a:xfrm>
            <a:custGeom>
              <a:avLst/>
              <a:gdLst/>
              <a:ahLst/>
              <a:cxnLst/>
              <a:rect l="l" t="t" r="r" b="b"/>
              <a:pathLst>
                <a:path w="7945120" h="914400">
                  <a:moveTo>
                    <a:pt x="7792212" y="0"/>
                  </a:moveTo>
                  <a:lnTo>
                    <a:pt x="152400" y="0"/>
                  </a:ln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6" y="810182"/>
                  </a:lnTo>
                  <a:lnTo>
                    <a:pt x="29394" y="852019"/>
                  </a:lnTo>
                  <a:lnTo>
                    <a:pt x="62380" y="885005"/>
                  </a:lnTo>
                  <a:lnTo>
                    <a:pt x="104217" y="906633"/>
                  </a:lnTo>
                  <a:lnTo>
                    <a:pt x="152400" y="914400"/>
                  </a:lnTo>
                  <a:lnTo>
                    <a:pt x="7792212" y="914400"/>
                  </a:lnTo>
                  <a:lnTo>
                    <a:pt x="7840394" y="906633"/>
                  </a:lnTo>
                  <a:lnTo>
                    <a:pt x="7882231" y="885005"/>
                  </a:lnTo>
                  <a:lnTo>
                    <a:pt x="7915217" y="852019"/>
                  </a:lnTo>
                  <a:lnTo>
                    <a:pt x="7936845" y="810182"/>
                  </a:lnTo>
                  <a:lnTo>
                    <a:pt x="7944612" y="762000"/>
                  </a:lnTo>
                  <a:lnTo>
                    <a:pt x="7944612" y="152400"/>
                  </a:lnTo>
                  <a:lnTo>
                    <a:pt x="7936845" y="104217"/>
                  </a:lnTo>
                  <a:lnTo>
                    <a:pt x="7915217" y="62380"/>
                  </a:lnTo>
                  <a:lnTo>
                    <a:pt x="7882231" y="29394"/>
                  </a:lnTo>
                  <a:lnTo>
                    <a:pt x="7840394" y="7766"/>
                  </a:lnTo>
                  <a:lnTo>
                    <a:pt x="7792212" y="0"/>
                  </a:lnTo>
                  <a:close/>
                </a:path>
              </a:pathLst>
            </a:custGeom>
            <a:solidFill>
              <a:srgbClr val="99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65476" y="5123688"/>
              <a:ext cx="7945120" cy="914400"/>
            </a:xfrm>
            <a:custGeom>
              <a:avLst/>
              <a:gdLst/>
              <a:ahLst/>
              <a:cxnLst/>
              <a:rect l="l" t="t" r="r" b="b"/>
              <a:pathLst>
                <a:path w="7945120" h="9144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7792212" y="0"/>
                  </a:lnTo>
                  <a:lnTo>
                    <a:pt x="7840394" y="7766"/>
                  </a:lnTo>
                  <a:lnTo>
                    <a:pt x="7882231" y="29394"/>
                  </a:lnTo>
                  <a:lnTo>
                    <a:pt x="7915217" y="62380"/>
                  </a:lnTo>
                  <a:lnTo>
                    <a:pt x="7936845" y="104217"/>
                  </a:lnTo>
                  <a:lnTo>
                    <a:pt x="7944612" y="152400"/>
                  </a:lnTo>
                  <a:lnTo>
                    <a:pt x="7944612" y="762000"/>
                  </a:lnTo>
                  <a:lnTo>
                    <a:pt x="7936845" y="810182"/>
                  </a:lnTo>
                  <a:lnTo>
                    <a:pt x="7915217" y="852019"/>
                  </a:lnTo>
                  <a:lnTo>
                    <a:pt x="7882231" y="885005"/>
                  </a:lnTo>
                  <a:lnTo>
                    <a:pt x="7840394" y="906633"/>
                  </a:lnTo>
                  <a:lnTo>
                    <a:pt x="7792212" y="914400"/>
                  </a:lnTo>
                  <a:lnTo>
                    <a:pt x="152400" y="914400"/>
                  </a:lnTo>
                  <a:lnTo>
                    <a:pt x="104217" y="906633"/>
                  </a:lnTo>
                  <a:lnTo>
                    <a:pt x="62380" y="885005"/>
                  </a:lnTo>
                  <a:lnTo>
                    <a:pt x="29394" y="852019"/>
                  </a:lnTo>
                  <a:lnTo>
                    <a:pt x="7766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4731" y="1773936"/>
              <a:ext cx="3878519" cy="24384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17626" y="1421130"/>
              <a:ext cx="12163425" cy="5299075"/>
            </a:xfrm>
            <a:custGeom>
              <a:avLst/>
              <a:gdLst/>
              <a:ahLst/>
              <a:cxnLst/>
              <a:rect l="l" t="t" r="r" b="b"/>
              <a:pathLst>
                <a:path w="12163425" h="5299075">
                  <a:moveTo>
                    <a:pt x="0" y="5298948"/>
                  </a:moveTo>
                  <a:lnTo>
                    <a:pt x="12163044" y="5298948"/>
                  </a:lnTo>
                  <a:lnTo>
                    <a:pt x="12163044" y="0"/>
                  </a:lnTo>
                  <a:lnTo>
                    <a:pt x="0" y="0"/>
                  </a:lnTo>
                  <a:lnTo>
                    <a:pt x="0" y="5298948"/>
                  </a:lnTo>
                  <a:close/>
                </a:path>
              </a:pathLst>
            </a:custGeom>
            <a:ln w="25399">
              <a:solidFill>
                <a:srgbClr val="99003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714113" y="5336794"/>
            <a:ext cx="384682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064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맑은 고딕"/>
                <a:cs typeface="맑은 고딕"/>
              </a:rPr>
              <a:t>신청한 날부터 </a:t>
            </a:r>
            <a:r>
              <a:rPr sz="1600" b="1" spc="-5" dirty="0">
                <a:solidFill>
                  <a:srgbClr val="FFFFFF"/>
                </a:solidFill>
                <a:latin typeface="창원단감아삭 Bold"/>
                <a:cs typeface="창원단감아삭 Bold"/>
              </a:rPr>
              <a:t>2</a:t>
            </a:r>
            <a:r>
              <a:rPr sz="1600" b="1" spc="-5" dirty="0">
                <a:solidFill>
                  <a:srgbClr val="FFFFFF"/>
                </a:solidFill>
                <a:latin typeface="맑은 고딕"/>
                <a:cs typeface="맑은 고딕"/>
              </a:rPr>
              <a:t>주 이상 소요되며 </a:t>
            </a:r>
            <a:r>
              <a:rPr sz="1600" b="1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맑은 고딕"/>
                <a:cs typeface="맑은 고딕"/>
              </a:rPr>
              <a:t>학생증</a:t>
            </a:r>
            <a:r>
              <a:rPr sz="1600" b="1" spc="-8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맑은 고딕"/>
                <a:cs typeface="맑은 고딕"/>
              </a:rPr>
              <a:t>카드는</a:t>
            </a:r>
            <a:r>
              <a:rPr sz="1600" b="1" spc="-10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맑은 고딕"/>
                <a:cs typeface="맑은 고딕"/>
              </a:rPr>
              <a:t>추후</a:t>
            </a:r>
            <a:r>
              <a:rPr sz="1600" b="1" spc="-10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맑은 고딕"/>
                <a:cs typeface="맑은 고딕"/>
              </a:rPr>
              <a:t>일괄</a:t>
            </a:r>
            <a:r>
              <a:rPr sz="1600" b="1" spc="-9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맑은 고딕"/>
                <a:cs typeface="맑은 고딕"/>
              </a:rPr>
              <a:t>배부</a:t>
            </a:r>
            <a:r>
              <a:rPr sz="1600" b="1" spc="-10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맑은 고딕"/>
                <a:cs typeface="맑은 고딕"/>
              </a:rPr>
              <a:t>예정입니다</a:t>
            </a:r>
            <a:r>
              <a:rPr sz="1600" b="1" spc="-20" dirty="0">
                <a:solidFill>
                  <a:srgbClr val="FFFFFF"/>
                </a:solidFill>
                <a:latin typeface="창원단감아삭 Bold"/>
                <a:cs typeface="창원단감아삭 Bold"/>
              </a:rPr>
              <a:t>!</a:t>
            </a:r>
            <a:endParaRPr sz="1600">
              <a:latin typeface="창원단감아삭 Bold"/>
              <a:cs typeface="창원단감아삭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19650" y="2219706"/>
            <a:ext cx="4472940" cy="379730"/>
          </a:xfrm>
          <a:custGeom>
            <a:avLst/>
            <a:gdLst/>
            <a:ahLst/>
            <a:cxnLst/>
            <a:rect l="l" t="t" r="r" b="b"/>
            <a:pathLst>
              <a:path w="4472940" h="379730">
                <a:moveTo>
                  <a:pt x="0" y="63246"/>
                </a:moveTo>
                <a:lnTo>
                  <a:pt x="4970" y="38629"/>
                </a:lnTo>
                <a:lnTo>
                  <a:pt x="18526" y="18526"/>
                </a:lnTo>
                <a:lnTo>
                  <a:pt x="38629" y="4970"/>
                </a:lnTo>
                <a:lnTo>
                  <a:pt x="63246" y="0"/>
                </a:lnTo>
                <a:lnTo>
                  <a:pt x="4409694" y="0"/>
                </a:lnTo>
                <a:lnTo>
                  <a:pt x="4434310" y="4970"/>
                </a:lnTo>
                <a:lnTo>
                  <a:pt x="4454413" y="18526"/>
                </a:lnTo>
                <a:lnTo>
                  <a:pt x="4467969" y="38629"/>
                </a:lnTo>
                <a:lnTo>
                  <a:pt x="4472940" y="63246"/>
                </a:lnTo>
                <a:lnTo>
                  <a:pt x="4472940" y="316230"/>
                </a:lnTo>
                <a:lnTo>
                  <a:pt x="4467969" y="340846"/>
                </a:lnTo>
                <a:lnTo>
                  <a:pt x="4454413" y="360949"/>
                </a:lnTo>
                <a:lnTo>
                  <a:pt x="4434310" y="374505"/>
                </a:lnTo>
                <a:lnTo>
                  <a:pt x="4409694" y="379475"/>
                </a:lnTo>
                <a:lnTo>
                  <a:pt x="63246" y="379475"/>
                </a:lnTo>
                <a:lnTo>
                  <a:pt x="38629" y="374505"/>
                </a:lnTo>
                <a:lnTo>
                  <a:pt x="18526" y="360949"/>
                </a:lnTo>
                <a:lnTo>
                  <a:pt x="4970" y="340846"/>
                </a:lnTo>
                <a:lnTo>
                  <a:pt x="0" y="316230"/>
                </a:lnTo>
                <a:lnTo>
                  <a:pt x="0" y="63246"/>
                </a:lnTo>
                <a:close/>
              </a:path>
            </a:pathLst>
          </a:custGeom>
          <a:ln w="19050">
            <a:solidFill>
              <a:srgbClr val="99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38438" y="2277872"/>
            <a:ext cx="44354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9870">
              <a:lnSpc>
                <a:spcPct val="100000"/>
              </a:lnSpc>
              <a:spcBef>
                <a:spcPts val="105"/>
              </a:spcBef>
            </a:pPr>
            <a:r>
              <a:rPr sz="1400" spc="-60" dirty="0">
                <a:solidFill>
                  <a:srgbClr val="990033"/>
                </a:solidFill>
                <a:latin typeface="바탕"/>
                <a:cs typeface="바탕"/>
              </a:rPr>
              <a:t>아</a:t>
            </a:r>
            <a:r>
              <a:rPr sz="1400" spc="-70" dirty="0">
                <a:solidFill>
                  <a:srgbClr val="990033"/>
                </a:solidFill>
                <a:latin typeface="바탕"/>
                <a:cs typeface="바탕"/>
              </a:rPr>
              <a:t>래</a:t>
            </a:r>
            <a:r>
              <a:rPr sz="1400" spc="-85" dirty="0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400" spc="-60" dirty="0">
                <a:solidFill>
                  <a:srgbClr val="990033"/>
                </a:solidFill>
                <a:latin typeface="바탕"/>
                <a:cs typeface="바탕"/>
              </a:rPr>
              <a:t>항목</a:t>
            </a:r>
            <a:r>
              <a:rPr sz="1400" spc="-70" dirty="0">
                <a:solidFill>
                  <a:srgbClr val="990033"/>
                </a:solidFill>
                <a:latin typeface="바탕"/>
                <a:cs typeface="바탕"/>
              </a:rPr>
              <a:t>을</a:t>
            </a:r>
            <a:r>
              <a:rPr sz="1400" spc="-85" dirty="0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400" spc="-60" dirty="0">
                <a:solidFill>
                  <a:srgbClr val="990033"/>
                </a:solidFill>
                <a:latin typeface="바탕"/>
                <a:cs typeface="바탕"/>
              </a:rPr>
              <a:t>준비하시</a:t>
            </a:r>
            <a:r>
              <a:rPr sz="1400" spc="-70" dirty="0">
                <a:solidFill>
                  <a:srgbClr val="990033"/>
                </a:solidFill>
                <a:latin typeface="바탕"/>
                <a:cs typeface="바탕"/>
              </a:rPr>
              <a:t>면</a:t>
            </a:r>
            <a:r>
              <a:rPr sz="1400" spc="-110" dirty="0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400" spc="-70" dirty="0">
                <a:solidFill>
                  <a:srgbClr val="990033"/>
                </a:solidFill>
                <a:latin typeface="바탕"/>
                <a:cs typeface="바탕"/>
              </a:rPr>
              <a:t>더</a:t>
            </a:r>
            <a:r>
              <a:rPr sz="1400" spc="-75" dirty="0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400" spc="-60" dirty="0">
                <a:solidFill>
                  <a:srgbClr val="990033"/>
                </a:solidFill>
                <a:latin typeface="바탕"/>
                <a:cs typeface="바탕"/>
              </a:rPr>
              <a:t>빠</a:t>
            </a:r>
            <a:r>
              <a:rPr sz="1400" spc="-70" dirty="0">
                <a:solidFill>
                  <a:srgbClr val="990033"/>
                </a:solidFill>
                <a:latin typeface="바탕"/>
                <a:cs typeface="바탕"/>
              </a:rPr>
              <a:t>른</a:t>
            </a:r>
            <a:r>
              <a:rPr sz="1400" spc="-85" dirty="0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400" spc="-60" dirty="0">
                <a:solidFill>
                  <a:srgbClr val="990033"/>
                </a:solidFill>
                <a:latin typeface="바탕"/>
                <a:cs typeface="바탕"/>
              </a:rPr>
              <a:t>신청</a:t>
            </a:r>
            <a:r>
              <a:rPr sz="1400" spc="-70" dirty="0">
                <a:solidFill>
                  <a:srgbClr val="990033"/>
                </a:solidFill>
                <a:latin typeface="바탕"/>
                <a:cs typeface="바탕"/>
              </a:rPr>
              <a:t>이</a:t>
            </a:r>
            <a:r>
              <a:rPr sz="1400" spc="-85" dirty="0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400" spc="-60" dirty="0">
                <a:solidFill>
                  <a:srgbClr val="990033"/>
                </a:solidFill>
                <a:latin typeface="바탕"/>
                <a:cs typeface="바탕"/>
              </a:rPr>
              <a:t>가능합니</a:t>
            </a:r>
            <a:r>
              <a:rPr sz="1400" spc="-70" dirty="0">
                <a:solidFill>
                  <a:srgbClr val="990033"/>
                </a:solidFill>
                <a:latin typeface="바탕"/>
                <a:cs typeface="바탕"/>
              </a:rPr>
              <a:t>다</a:t>
            </a:r>
            <a:r>
              <a:rPr sz="1400" spc="-95" dirty="0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400" b="0" spc="65" dirty="0">
                <a:solidFill>
                  <a:srgbClr val="990033"/>
                </a:solidFill>
                <a:latin typeface="맑은 고딕 Semilight"/>
                <a:cs typeface="맑은 고딕 Semilight"/>
              </a:rPr>
              <a:t>!</a:t>
            </a:r>
            <a:endParaRPr sz="1400">
              <a:latin typeface="맑은 고딕 Semilight"/>
              <a:cs typeface="맑은 고딕 Semi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250" dirty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맑은 고딕 Semilight"/>
                <a:cs typeface="맑은 고딕 Semilight"/>
              </a:rPr>
              <a:t>00</a:t>
            </a:r>
            <a:endParaRPr sz="5200">
              <a:latin typeface="맑은 고딕 Semilight"/>
              <a:cs typeface="맑은 고딕 Semi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36953" y="666750"/>
            <a:ext cx="288290" cy="280670"/>
          </a:xfrm>
          <a:custGeom>
            <a:avLst/>
            <a:gdLst/>
            <a:ahLst/>
            <a:cxnLst/>
            <a:rect l="l" t="t" r="r" b="b"/>
            <a:pathLst>
              <a:path w="288289" h="280669">
                <a:moveTo>
                  <a:pt x="82931" y="98298"/>
                </a:moveTo>
                <a:lnTo>
                  <a:pt x="82931" y="90170"/>
                </a:lnTo>
                <a:lnTo>
                  <a:pt x="89534" y="83693"/>
                </a:lnTo>
                <a:lnTo>
                  <a:pt x="97916" y="83693"/>
                </a:lnTo>
                <a:lnTo>
                  <a:pt x="106172" y="83693"/>
                </a:lnTo>
                <a:lnTo>
                  <a:pt x="112903" y="90170"/>
                </a:lnTo>
                <a:lnTo>
                  <a:pt x="112903" y="98298"/>
                </a:lnTo>
                <a:lnTo>
                  <a:pt x="112903" y="106299"/>
                </a:lnTo>
                <a:lnTo>
                  <a:pt x="106172" y="112903"/>
                </a:lnTo>
                <a:lnTo>
                  <a:pt x="97916" y="112903"/>
                </a:lnTo>
                <a:lnTo>
                  <a:pt x="89534" y="112903"/>
                </a:lnTo>
                <a:lnTo>
                  <a:pt x="82931" y="106299"/>
                </a:lnTo>
                <a:lnTo>
                  <a:pt x="82931" y="98298"/>
                </a:lnTo>
              </a:path>
              <a:path w="288289" h="280669">
                <a:moveTo>
                  <a:pt x="175133" y="98298"/>
                </a:moveTo>
                <a:lnTo>
                  <a:pt x="175133" y="90170"/>
                </a:lnTo>
                <a:lnTo>
                  <a:pt x="181864" y="83693"/>
                </a:lnTo>
                <a:lnTo>
                  <a:pt x="190119" y="83693"/>
                </a:lnTo>
                <a:lnTo>
                  <a:pt x="198501" y="83693"/>
                </a:lnTo>
                <a:lnTo>
                  <a:pt x="205104" y="90170"/>
                </a:lnTo>
                <a:lnTo>
                  <a:pt x="205104" y="98298"/>
                </a:lnTo>
                <a:lnTo>
                  <a:pt x="205104" y="106299"/>
                </a:lnTo>
                <a:lnTo>
                  <a:pt x="198501" y="112903"/>
                </a:lnTo>
                <a:lnTo>
                  <a:pt x="190119" y="112903"/>
                </a:lnTo>
                <a:lnTo>
                  <a:pt x="181864" y="112903"/>
                </a:lnTo>
                <a:lnTo>
                  <a:pt x="175133" y="106299"/>
                </a:lnTo>
                <a:lnTo>
                  <a:pt x="175133" y="98298"/>
                </a:lnTo>
              </a:path>
              <a:path w="288289" h="280669">
                <a:moveTo>
                  <a:pt x="65912" y="201295"/>
                </a:moveTo>
                <a:lnTo>
                  <a:pt x="104943" y="220868"/>
                </a:lnTo>
                <a:lnTo>
                  <a:pt x="143938" y="227393"/>
                </a:lnTo>
                <a:lnTo>
                  <a:pt x="182909" y="220868"/>
                </a:lnTo>
                <a:lnTo>
                  <a:pt x="221869" y="201295"/>
                </a:lnTo>
              </a:path>
              <a:path w="288289" h="280669">
                <a:moveTo>
                  <a:pt x="0" y="140208"/>
                </a:moveTo>
                <a:lnTo>
                  <a:pt x="7345" y="95877"/>
                </a:lnTo>
                <a:lnTo>
                  <a:pt x="27797" y="57387"/>
                </a:lnTo>
                <a:lnTo>
                  <a:pt x="58978" y="27041"/>
                </a:lnTo>
                <a:lnTo>
                  <a:pt x="98511" y="7144"/>
                </a:lnTo>
                <a:lnTo>
                  <a:pt x="144018" y="0"/>
                </a:lnTo>
                <a:lnTo>
                  <a:pt x="189524" y="7144"/>
                </a:lnTo>
                <a:lnTo>
                  <a:pt x="229057" y="27041"/>
                </a:lnTo>
                <a:lnTo>
                  <a:pt x="260238" y="57387"/>
                </a:lnTo>
                <a:lnTo>
                  <a:pt x="280690" y="95877"/>
                </a:lnTo>
                <a:lnTo>
                  <a:pt x="288035" y="140208"/>
                </a:lnTo>
                <a:lnTo>
                  <a:pt x="280690" y="184538"/>
                </a:lnTo>
                <a:lnTo>
                  <a:pt x="260238" y="223028"/>
                </a:lnTo>
                <a:lnTo>
                  <a:pt x="229057" y="253374"/>
                </a:lnTo>
                <a:lnTo>
                  <a:pt x="189524" y="273271"/>
                </a:lnTo>
                <a:lnTo>
                  <a:pt x="144018" y="280416"/>
                </a:lnTo>
                <a:lnTo>
                  <a:pt x="98511" y="273271"/>
                </a:lnTo>
                <a:lnTo>
                  <a:pt x="58978" y="253374"/>
                </a:lnTo>
                <a:lnTo>
                  <a:pt x="27797" y="223028"/>
                </a:lnTo>
                <a:lnTo>
                  <a:pt x="7345" y="184538"/>
                </a:lnTo>
                <a:lnTo>
                  <a:pt x="0" y="140208"/>
                </a:lnTo>
                <a:close/>
              </a:path>
            </a:pathLst>
          </a:custGeom>
          <a:ln w="25400">
            <a:solidFill>
              <a:srgbClr val="99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59433" y="173251"/>
            <a:ext cx="4942840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700" spc="-120" dirty="0">
                <a:solidFill>
                  <a:srgbClr val="990033"/>
                </a:solidFill>
                <a:latin typeface="궁서"/>
                <a:cs typeface="궁서"/>
              </a:rPr>
              <a:t>사</a:t>
            </a:r>
            <a:r>
              <a:rPr sz="1700" spc="-85" dirty="0">
                <a:solidFill>
                  <a:srgbClr val="990033"/>
                </a:solidFill>
                <a:latin typeface="궁서"/>
                <a:cs typeface="궁서"/>
              </a:rPr>
              <a:t>전</a:t>
            </a:r>
            <a:r>
              <a:rPr sz="1700" spc="-215" dirty="0">
                <a:solidFill>
                  <a:srgbClr val="990033"/>
                </a:solidFill>
                <a:latin typeface="궁서"/>
                <a:cs typeface="궁서"/>
              </a:rPr>
              <a:t> </a:t>
            </a:r>
            <a:r>
              <a:rPr sz="1700" spc="-120" dirty="0">
                <a:solidFill>
                  <a:srgbClr val="990033"/>
                </a:solidFill>
                <a:latin typeface="궁서"/>
                <a:cs typeface="궁서"/>
              </a:rPr>
              <a:t>가</a:t>
            </a:r>
            <a:r>
              <a:rPr sz="1700" spc="-135" dirty="0">
                <a:solidFill>
                  <a:srgbClr val="990033"/>
                </a:solidFill>
                <a:latin typeface="궁서"/>
                <a:cs typeface="궁서"/>
              </a:rPr>
              <a:t>이</a:t>
            </a:r>
            <a:r>
              <a:rPr sz="1700" spc="-85" dirty="0">
                <a:solidFill>
                  <a:srgbClr val="990033"/>
                </a:solidFill>
                <a:latin typeface="궁서"/>
                <a:cs typeface="궁서"/>
              </a:rPr>
              <a:t>드</a:t>
            </a:r>
            <a:endParaRPr sz="1700">
              <a:latin typeface="궁서"/>
              <a:cs typeface="궁서"/>
            </a:endParaRPr>
          </a:p>
          <a:p>
            <a:pPr marL="365125">
              <a:lnSpc>
                <a:spcPct val="100000"/>
              </a:lnSpc>
              <a:spcBef>
                <a:spcPts val="910"/>
              </a:spcBef>
            </a:pPr>
            <a:r>
              <a:rPr sz="1800" spc="-25" dirty="0">
                <a:solidFill>
                  <a:srgbClr val="990033"/>
                </a:solidFill>
                <a:latin typeface="한컴 울주 천전리 각석체"/>
                <a:cs typeface="한컴 울주 천전리 각석체"/>
              </a:rPr>
              <a:t>U</a:t>
            </a:r>
            <a:r>
              <a:rPr sz="1800" spc="-40" dirty="0">
                <a:solidFill>
                  <a:srgbClr val="990033"/>
                </a:solidFill>
                <a:latin typeface="한컴 울주 천전리 각석체"/>
                <a:cs typeface="한컴 울주 천전리 각석체"/>
              </a:rPr>
              <a:t>R</a:t>
            </a:r>
            <a:r>
              <a:rPr sz="1800" spc="-20" dirty="0">
                <a:solidFill>
                  <a:srgbClr val="990033"/>
                </a:solidFill>
                <a:latin typeface="한컴 울주 천전리 각석체"/>
                <a:cs typeface="한컴 울주 천전리 각석체"/>
              </a:rPr>
              <a:t>L</a:t>
            </a:r>
            <a:r>
              <a:rPr sz="1800" spc="-10" dirty="0">
                <a:solidFill>
                  <a:srgbClr val="990033"/>
                </a:solidFill>
                <a:latin typeface="한컴 울주 천전리 각석체"/>
                <a:cs typeface="한컴 울주 천전리 각석체"/>
              </a:rPr>
              <a:t> </a:t>
            </a:r>
            <a:r>
              <a:rPr sz="1800" spc="-145" dirty="0">
                <a:solidFill>
                  <a:srgbClr val="990033"/>
                </a:solidFill>
                <a:latin typeface="궁서"/>
                <a:cs typeface="궁서"/>
              </a:rPr>
              <a:t>문자</a:t>
            </a:r>
            <a:r>
              <a:rPr sz="1800" spc="-90" dirty="0">
                <a:solidFill>
                  <a:srgbClr val="990033"/>
                </a:solidFill>
                <a:latin typeface="궁서"/>
                <a:cs typeface="궁서"/>
              </a:rPr>
              <a:t>를</a:t>
            </a:r>
            <a:r>
              <a:rPr sz="1800" spc="-190" dirty="0">
                <a:solidFill>
                  <a:srgbClr val="990033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990033"/>
                </a:solidFill>
                <a:latin typeface="궁서"/>
                <a:cs typeface="궁서"/>
              </a:rPr>
              <a:t>받</a:t>
            </a:r>
            <a:r>
              <a:rPr sz="1800" spc="-90" dirty="0">
                <a:solidFill>
                  <a:srgbClr val="990033"/>
                </a:solidFill>
                <a:latin typeface="궁서"/>
                <a:cs typeface="궁서"/>
              </a:rPr>
              <a:t>은</a:t>
            </a:r>
            <a:r>
              <a:rPr sz="1800" spc="-190" dirty="0">
                <a:solidFill>
                  <a:srgbClr val="990033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990033"/>
                </a:solidFill>
                <a:latin typeface="궁서"/>
                <a:cs typeface="궁서"/>
              </a:rPr>
              <a:t>당신</a:t>
            </a:r>
            <a:r>
              <a:rPr sz="1800" spc="-55" dirty="0">
                <a:solidFill>
                  <a:srgbClr val="990033"/>
                </a:solidFill>
                <a:latin typeface="한컴 울주 천전리 각석체"/>
                <a:cs typeface="한컴 울주 천전리 각석체"/>
              </a:rPr>
              <a:t>,</a:t>
            </a:r>
            <a:r>
              <a:rPr sz="1800" spc="5" dirty="0">
                <a:solidFill>
                  <a:srgbClr val="990033"/>
                </a:solidFill>
                <a:latin typeface="한컴 울주 천전리 각석체"/>
                <a:cs typeface="한컴 울주 천전리 각석체"/>
              </a:rPr>
              <a:t> </a:t>
            </a:r>
            <a:r>
              <a:rPr sz="1800" spc="-145" dirty="0">
                <a:solidFill>
                  <a:srgbClr val="990033"/>
                </a:solidFill>
                <a:latin typeface="궁서"/>
                <a:cs typeface="궁서"/>
              </a:rPr>
              <a:t>신분증</a:t>
            </a:r>
            <a:r>
              <a:rPr sz="1800" spc="-90" dirty="0">
                <a:solidFill>
                  <a:srgbClr val="990033"/>
                </a:solidFill>
                <a:latin typeface="궁서"/>
                <a:cs typeface="궁서"/>
              </a:rPr>
              <a:t>과</a:t>
            </a:r>
            <a:r>
              <a:rPr sz="1800" spc="-190" dirty="0">
                <a:solidFill>
                  <a:srgbClr val="990033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990033"/>
                </a:solidFill>
                <a:latin typeface="궁서"/>
                <a:cs typeface="궁서"/>
              </a:rPr>
              <a:t>어</a:t>
            </a:r>
            <a:r>
              <a:rPr sz="1800" spc="-90" dirty="0">
                <a:solidFill>
                  <a:srgbClr val="990033"/>
                </a:solidFill>
                <a:latin typeface="궁서"/>
                <a:cs typeface="궁서"/>
              </a:rPr>
              <a:t>플</a:t>
            </a:r>
            <a:r>
              <a:rPr sz="1800" spc="-190" dirty="0">
                <a:solidFill>
                  <a:srgbClr val="990033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990033"/>
                </a:solidFill>
                <a:latin typeface="궁서"/>
                <a:cs typeface="궁서"/>
              </a:rPr>
              <a:t>잊</a:t>
            </a:r>
            <a:r>
              <a:rPr sz="1800" spc="-90" dirty="0">
                <a:solidFill>
                  <a:srgbClr val="990033"/>
                </a:solidFill>
                <a:latin typeface="궁서"/>
                <a:cs typeface="궁서"/>
              </a:rPr>
              <a:t>지</a:t>
            </a:r>
            <a:r>
              <a:rPr sz="1800" spc="-190" dirty="0">
                <a:solidFill>
                  <a:srgbClr val="990033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990033"/>
                </a:solidFill>
                <a:latin typeface="궁서"/>
                <a:cs typeface="궁서"/>
              </a:rPr>
              <a:t>말기</a:t>
            </a:r>
            <a:r>
              <a:rPr sz="1800" spc="105" dirty="0">
                <a:solidFill>
                  <a:srgbClr val="990033"/>
                </a:solidFill>
                <a:latin typeface="한컴 울주 천전리 각석체"/>
                <a:cs typeface="한컴 울주 천전리 각석체"/>
              </a:rPr>
              <a:t>!</a:t>
            </a:r>
            <a:endParaRPr sz="1800">
              <a:latin typeface="한컴 울주 천전리 각석체"/>
              <a:cs typeface="한컴 울주 천전리 각석체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0143" y="982980"/>
            <a:ext cx="988060" cy="106680"/>
          </a:xfrm>
          <a:custGeom>
            <a:avLst/>
            <a:gdLst/>
            <a:ahLst/>
            <a:cxnLst/>
            <a:rect l="l" t="t" r="r" b="b"/>
            <a:pathLst>
              <a:path w="988060" h="106680">
                <a:moveTo>
                  <a:pt x="987552" y="0"/>
                </a:moveTo>
                <a:lnTo>
                  <a:pt x="0" y="0"/>
                </a:lnTo>
                <a:lnTo>
                  <a:pt x="0" y="106679"/>
                </a:lnTo>
                <a:lnTo>
                  <a:pt x="987552" y="106679"/>
                </a:lnTo>
                <a:lnTo>
                  <a:pt x="987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660890" y="2776720"/>
            <a:ext cx="4081779" cy="3519170"/>
            <a:chOff x="2660890" y="2776720"/>
            <a:chExt cx="4081779" cy="351917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0890" y="2776720"/>
              <a:ext cx="4081299" cy="351892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677668" y="2784348"/>
              <a:ext cx="3997960" cy="3444240"/>
            </a:xfrm>
            <a:custGeom>
              <a:avLst/>
              <a:gdLst/>
              <a:ahLst/>
              <a:cxnLst/>
              <a:rect l="l" t="t" r="r" b="b"/>
              <a:pathLst>
                <a:path w="3997959" h="3444240">
                  <a:moveTo>
                    <a:pt x="3910329" y="0"/>
                  </a:moveTo>
                  <a:lnTo>
                    <a:pt x="87121" y="0"/>
                  </a:lnTo>
                  <a:lnTo>
                    <a:pt x="53203" y="6844"/>
                  </a:lnTo>
                  <a:lnTo>
                    <a:pt x="25511" y="25511"/>
                  </a:lnTo>
                  <a:lnTo>
                    <a:pt x="6844" y="53203"/>
                  </a:lnTo>
                  <a:lnTo>
                    <a:pt x="0" y="87121"/>
                  </a:lnTo>
                  <a:lnTo>
                    <a:pt x="0" y="3357117"/>
                  </a:lnTo>
                  <a:lnTo>
                    <a:pt x="6844" y="3391036"/>
                  </a:lnTo>
                  <a:lnTo>
                    <a:pt x="25511" y="3418728"/>
                  </a:lnTo>
                  <a:lnTo>
                    <a:pt x="53203" y="3437395"/>
                  </a:lnTo>
                  <a:lnTo>
                    <a:pt x="87121" y="3444240"/>
                  </a:lnTo>
                  <a:lnTo>
                    <a:pt x="3910329" y="3444240"/>
                  </a:lnTo>
                  <a:lnTo>
                    <a:pt x="3944248" y="3437395"/>
                  </a:lnTo>
                  <a:lnTo>
                    <a:pt x="3971940" y="3418728"/>
                  </a:lnTo>
                  <a:lnTo>
                    <a:pt x="3990607" y="3391036"/>
                  </a:lnTo>
                  <a:lnTo>
                    <a:pt x="3997452" y="3357117"/>
                  </a:lnTo>
                  <a:lnTo>
                    <a:pt x="3997452" y="87121"/>
                  </a:lnTo>
                  <a:lnTo>
                    <a:pt x="3990607" y="53203"/>
                  </a:lnTo>
                  <a:lnTo>
                    <a:pt x="3971940" y="25511"/>
                  </a:lnTo>
                  <a:lnTo>
                    <a:pt x="3944248" y="6844"/>
                  </a:lnTo>
                  <a:lnTo>
                    <a:pt x="391032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87396" y="2958084"/>
              <a:ext cx="355600" cy="334010"/>
            </a:xfrm>
            <a:custGeom>
              <a:avLst/>
              <a:gdLst/>
              <a:ahLst/>
              <a:cxnLst/>
              <a:rect l="l" t="t" r="r" b="b"/>
              <a:pathLst>
                <a:path w="355600" h="334010">
                  <a:moveTo>
                    <a:pt x="299466" y="0"/>
                  </a:moveTo>
                  <a:lnTo>
                    <a:pt x="55626" y="0"/>
                  </a:lnTo>
                  <a:lnTo>
                    <a:pt x="33968" y="4369"/>
                  </a:lnTo>
                  <a:lnTo>
                    <a:pt x="16287" y="16287"/>
                  </a:lnTo>
                  <a:lnTo>
                    <a:pt x="4369" y="33968"/>
                  </a:lnTo>
                  <a:lnTo>
                    <a:pt x="0" y="55625"/>
                  </a:lnTo>
                  <a:lnTo>
                    <a:pt x="0" y="278129"/>
                  </a:lnTo>
                  <a:lnTo>
                    <a:pt x="4369" y="299787"/>
                  </a:lnTo>
                  <a:lnTo>
                    <a:pt x="16287" y="317468"/>
                  </a:lnTo>
                  <a:lnTo>
                    <a:pt x="33968" y="329386"/>
                  </a:lnTo>
                  <a:lnTo>
                    <a:pt x="55626" y="333755"/>
                  </a:lnTo>
                  <a:lnTo>
                    <a:pt x="299466" y="333755"/>
                  </a:lnTo>
                  <a:lnTo>
                    <a:pt x="321123" y="329386"/>
                  </a:lnTo>
                  <a:lnTo>
                    <a:pt x="338804" y="317468"/>
                  </a:lnTo>
                  <a:lnTo>
                    <a:pt x="350722" y="299787"/>
                  </a:lnTo>
                  <a:lnTo>
                    <a:pt x="355092" y="278129"/>
                  </a:lnTo>
                  <a:lnTo>
                    <a:pt x="355092" y="55625"/>
                  </a:lnTo>
                  <a:lnTo>
                    <a:pt x="350722" y="33968"/>
                  </a:lnTo>
                  <a:lnTo>
                    <a:pt x="338804" y="16287"/>
                  </a:lnTo>
                  <a:lnTo>
                    <a:pt x="321123" y="4369"/>
                  </a:lnTo>
                  <a:lnTo>
                    <a:pt x="29946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888742" y="2990468"/>
            <a:ext cx="36804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7340" algn="l"/>
              </a:tabLst>
            </a:pPr>
            <a:r>
              <a:rPr sz="2400" spc="37" baseline="3472" dirty="0">
                <a:solidFill>
                  <a:srgbClr val="FFFFFF"/>
                </a:solidFill>
                <a:latin typeface="한컴 울주 천전리 각석체"/>
                <a:cs typeface="한컴 울주 천전리 각석체"/>
              </a:rPr>
              <a:t>1	</a:t>
            </a:r>
            <a:r>
              <a:rPr sz="1600" spc="-80" dirty="0">
                <a:solidFill>
                  <a:srgbClr val="990033"/>
                </a:solidFill>
                <a:latin typeface="바탕"/>
                <a:cs typeface="바탕"/>
              </a:rPr>
              <a:t>주민등록</a:t>
            </a:r>
            <a:r>
              <a:rPr sz="1600" spc="-85" dirty="0">
                <a:solidFill>
                  <a:srgbClr val="990033"/>
                </a:solidFill>
                <a:latin typeface="바탕"/>
                <a:cs typeface="바탕"/>
              </a:rPr>
              <a:t>증</a:t>
            </a:r>
            <a:r>
              <a:rPr sz="1600" spc="-70" dirty="0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600" b="0" spc="75" dirty="0">
                <a:solidFill>
                  <a:srgbClr val="990033"/>
                </a:solidFill>
                <a:latin typeface="맑은 고딕 Semilight"/>
                <a:cs typeface="맑은 고딕 Semilight"/>
              </a:rPr>
              <a:t>or</a:t>
            </a:r>
            <a:r>
              <a:rPr sz="1600" b="0" dirty="0">
                <a:solidFill>
                  <a:srgbClr val="990033"/>
                </a:solidFill>
                <a:latin typeface="맑은 고딕 Semilight"/>
                <a:cs typeface="맑은 고딕 Semilight"/>
              </a:rPr>
              <a:t> </a:t>
            </a:r>
            <a:r>
              <a:rPr sz="1600" spc="-80" dirty="0">
                <a:solidFill>
                  <a:srgbClr val="990033"/>
                </a:solidFill>
                <a:latin typeface="바탕"/>
                <a:cs typeface="바탕"/>
              </a:rPr>
              <a:t>운전면허</a:t>
            </a:r>
            <a:r>
              <a:rPr sz="1600" spc="-85" dirty="0">
                <a:solidFill>
                  <a:srgbClr val="990033"/>
                </a:solidFill>
                <a:latin typeface="바탕"/>
                <a:cs typeface="바탕"/>
              </a:rPr>
              <a:t>증</a:t>
            </a:r>
            <a:r>
              <a:rPr sz="1600" spc="-70" dirty="0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600" b="0" spc="75" dirty="0">
                <a:solidFill>
                  <a:srgbClr val="990033"/>
                </a:solidFill>
                <a:latin typeface="맑은 고딕 Semilight"/>
                <a:cs typeface="맑은 고딕 Semilight"/>
              </a:rPr>
              <a:t>or</a:t>
            </a:r>
            <a:r>
              <a:rPr sz="1600" b="0" dirty="0">
                <a:solidFill>
                  <a:srgbClr val="990033"/>
                </a:solidFill>
                <a:latin typeface="맑은 고딕 Semilight"/>
                <a:cs typeface="맑은 고딕 Semilight"/>
              </a:rPr>
              <a:t> </a:t>
            </a:r>
            <a:r>
              <a:rPr sz="1600" spc="-80" dirty="0">
                <a:solidFill>
                  <a:srgbClr val="990033"/>
                </a:solidFill>
                <a:latin typeface="바탕"/>
                <a:cs typeface="바탕"/>
              </a:rPr>
              <a:t>국내여권</a:t>
            </a:r>
            <a:endParaRPr sz="1600">
              <a:latin typeface="바탕"/>
              <a:cs typeface="바탕"/>
            </a:endParaRPr>
          </a:p>
          <a:p>
            <a:pPr marL="1343025">
              <a:lnSpc>
                <a:spcPct val="100000"/>
              </a:lnSpc>
            </a:pPr>
            <a:r>
              <a:rPr sz="1600" spc="-80" dirty="0">
                <a:solidFill>
                  <a:srgbClr val="990033"/>
                </a:solidFill>
                <a:latin typeface="바탕"/>
                <a:cs typeface="바탕"/>
              </a:rPr>
              <a:t>준</a:t>
            </a:r>
            <a:r>
              <a:rPr sz="1600" spc="-85" dirty="0">
                <a:solidFill>
                  <a:srgbClr val="990033"/>
                </a:solidFill>
                <a:latin typeface="바탕"/>
                <a:cs typeface="바탕"/>
              </a:rPr>
              <a:t>비</a:t>
            </a:r>
            <a:r>
              <a:rPr sz="1600" spc="-70" dirty="0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600" spc="-80" dirty="0">
                <a:solidFill>
                  <a:srgbClr val="990033"/>
                </a:solidFill>
                <a:latin typeface="바탕"/>
                <a:cs typeface="바탕"/>
              </a:rPr>
              <a:t>해주세요</a:t>
            </a:r>
            <a:r>
              <a:rPr sz="1600" b="0" spc="75" dirty="0">
                <a:solidFill>
                  <a:srgbClr val="990033"/>
                </a:solidFill>
                <a:latin typeface="맑은 고딕 Semilight"/>
                <a:cs typeface="맑은 고딕 Semilight"/>
              </a:rPr>
              <a:t>!</a:t>
            </a:r>
            <a:endParaRPr sz="1600">
              <a:latin typeface="맑은 고딕 Semilight"/>
              <a:cs typeface="맑은 고딕 Semiligh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220211" y="3832860"/>
            <a:ext cx="2958465" cy="2139950"/>
            <a:chOff x="3220211" y="3832860"/>
            <a:chExt cx="2958465" cy="213995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0211" y="3832860"/>
              <a:ext cx="2958084" cy="213969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91100" y="4058412"/>
              <a:ext cx="957072" cy="127253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750564" y="4533900"/>
            <a:ext cx="626745" cy="227329"/>
          </a:xfrm>
          <a:prstGeom prst="rect">
            <a:avLst/>
          </a:prstGeom>
          <a:solidFill>
            <a:srgbClr val="FDF8E2"/>
          </a:solidFill>
        </p:spPr>
        <p:txBody>
          <a:bodyPr vert="horz" wrap="square" lIns="0" tIns="14604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114"/>
              </a:spcBef>
            </a:pPr>
            <a:r>
              <a:rPr sz="1000" b="1" spc="-70" dirty="0">
                <a:latin typeface="맑은 고딕"/>
                <a:cs typeface="맑은 고딕"/>
              </a:rPr>
              <a:t>김목원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33088" y="4815840"/>
            <a:ext cx="73660" cy="152400"/>
          </a:xfrm>
          <a:custGeom>
            <a:avLst/>
            <a:gdLst/>
            <a:ahLst/>
            <a:cxnLst/>
            <a:rect l="l" t="t" r="r" b="b"/>
            <a:pathLst>
              <a:path w="73660" h="152400">
                <a:moveTo>
                  <a:pt x="73151" y="0"/>
                </a:moveTo>
                <a:lnTo>
                  <a:pt x="0" y="0"/>
                </a:lnTo>
                <a:lnTo>
                  <a:pt x="0" y="152400"/>
                </a:lnTo>
                <a:lnTo>
                  <a:pt x="73151" y="152400"/>
                </a:lnTo>
                <a:lnTo>
                  <a:pt x="73151" y="0"/>
                </a:lnTo>
                <a:close/>
              </a:path>
            </a:pathLst>
          </a:custGeom>
          <a:solidFill>
            <a:srgbClr val="FDF8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121022" y="4780229"/>
            <a:ext cx="984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맑은 고딕"/>
                <a:cs typeface="맑은 고딕"/>
              </a:rPr>
              <a:t>3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18916" y="4826508"/>
            <a:ext cx="160020" cy="152400"/>
          </a:xfrm>
          <a:custGeom>
            <a:avLst/>
            <a:gdLst/>
            <a:ahLst/>
            <a:cxnLst/>
            <a:rect l="l" t="t" r="r" b="b"/>
            <a:pathLst>
              <a:path w="160020" h="152400">
                <a:moveTo>
                  <a:pt x="71615" y="0"/>
                </a:moveTo>
                <a:lnTo>
                  <a:pt x="0" y="0"/>
                </a:lnTo>
                <a:lnTo>
                  <a:pt x="0" y="152400"/>
                </a:lnTo>
                <a:lnTo>
                  <a:pt x="71615" y="152400"/>
                </a:lnTo>
                <a:lnTo>
                  <a:pt x="71615" y="0"/>
                </a:lnTo>
                <a:close/>
              </a:path>
              <a:path w="160020" h="152400">
                <a:moveTo>
                  <a:pt x="160020" y="0"/>
                </a:moveTo>
                <a:lnTo>
                  <a:pt x="88392" y="0"/>
                </a:lnTo>
                <a:lnTo>
                  <a:pt x="88392" y="152400"/>
                </a:lnTo>
                <a:lnTo>
                  <a:pt x="160020" y="152400"/>
                </a:lnTo>
                <a:lnTo>
                  <a:pt x="160020" y="0"/>
                </a:lnTo>
                <a:close/>
              </a:path>
            </a:pathLst>
          </a:custGeom>
          <a:solidFill>
            <a:srgbClr val="FDF8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505580" y="4791836"/>
            <a:ext cx="1873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맑은 고딕"/>
                <a:cs typeface="맑은 고딕"/>
              </a:rPr>
              <a:t>0</a:t>
            </a:r>
            <a:r>
              <a:rPr sz="1000" b="1" spc="-225" dirty="0">
                <a:latin typeface="맑은 고딕"/>
                <a:cs typeface="맑은 고딕"/>
              </a:rPr>
              <a:t> </a:t>
            </a:r>
            <a:r>
              <a:rPr sz="1000" b="1" spc="-10" dirty="0">
                <a:latin typeface="맑은 고딕"/>
                <a:cs typeface="맑은 고딕"/>
              </a:rPr>
              <a:t>4</a:t>
            </a:r>
            <a:endParaRPr sz="1000">
              <a:latin typeface="맑은 고딕"/>
              <a:cs typeface="맑은 고딕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307569" y="2776720"/>
            <a:ext cx="4083050" cy="3519170"/>
            <a:chOff x="7307569" y="2776720"/>
            <a:chExt cx="4083050" cy="3519170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7569" y="2776720"/>
              <a:ext cx="4082816" cy="351892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324343" y="2784348"/>
              <a:ext cx="3999229" cy="3444240"/>
            </a:xfrm>
            <a:custGeom>
              <a:avLst/>
              <a:gdLst/>
              <a:ahLst/>
              <a:cxnLst/>
              <a:rect l="l" t="t" r="r" b="b"/>
              <a:pathLst>
                <a:path w="3999229" h="3444240">
                  <a:moveTo>
                    <a:pt x="3911854" y="0"/>
                  </a:moveTo>
                  <a:lnTo>
                    <a:pt x="87122" y="0"/>
                  </a:lnTo>
                  <a:lnTo>
                    <a:pt x="53203" y="6844"/>
                  </a:lnTo>
                  <a:lnTo>
                    <a:pt x="25511" y="25511"/>
                  </a:lnTo>
                  <a:lnTo>
                    <a:pt x="6844" y="53203"/>
                  </a:lnTo>
                  <a:lnTo>
                    <a:pt x="0" y="87121"/>
                  </a:lnTo>
                  <a:lnTo>
                    <a:pt x="0" y="3357117"/>
                  </a:lnTo>
                  <a:lnTo>
                    <a:pt x="6844" y="3391036"/>
                  </a:lnTo>
                  <a:lnTo>
                    <a:pt x="25511" y="3418728"/>
                  </a:lnTo>
                  <a:lnTo>
                    <a:pt x="53203" y="3437395"/>
                  </a:lnTo>
                  <a:lnTo>
                    <a:pt x="87122" y="3444240"/>
                  </a:lnTo>
                  <a:lnTo>
                    <a:pt x="3911854" y="3444240"/>
                  </a:lnTo>
                  <a:lnTo>
                    <a:pt x="3945772" y="3437395"/>
                  </a:lnTo>
                  <a:lnTo>
                    <a:pt x="3973464" y="3418728"/>
                  </a:lnTo>
                  <a:lnTo>
                    <a:pt x="3992131" y="3391036"/>
                  </a:lnTo>
                  <a:lnTo>
                    <a:pt x="3998976" y="3357117"/>
                  </a:lnTo>
                  <a:lnTo>
                    <a:pt x="3998976" y="87121"/>
                  </a:lnTo>
                  <a:lnTo>
                    <a:pt x="3992131" y="53203"/>
                  </a:lnTo>
                  <a:lnTo>
                    <a:pt x="3973464" y="25511"/>
                  </a:lnTo>
                  <a:lnTo>
                    <a:pt x="3945772" y="6844"/>
                  </a:lnTo>
                  <a:lnTo>
                    <a:pt x="391185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96555" y="2871216"/>
              <a:ext cx="360045" cy="338455"/>
            </a:xfrm>
            <a:custGeom>
              <a:avLst/>
              <a:gdLst/>
              <a:ahLst/>
              <a:cxnLst/>
              <a:rect l="l" t="t" r="r" b="b"/>
              <a:pathLst>
                <a:path w="360045" h="338455">
                  <a:moveTo>
                    <a:pt x="303275" y="0"/>
                  </a:moveTo>
                  <a:lnTo>
                    <a:pt x="56388" y="0"/>
                  </a:lnTo>
                  <a:lnTo>
                    <a:pt x="34450" y="4435"/>
                  </a:lnTo>
                  <a:lnTo>
                    <a:pt x="16525" y="16525"/>
                  </a:lnTo>
                  <a:lnTo>
                    <a:pt x="4435" y="34450"/>
                  </a:lnTo>
                  <a:lnTo>
                    <a:pt x="0" y="56387"/>
                  </a:lnTo>
                  <a:lnTo>
                    <a:pt x="0" y="281939"/>
                  </a:lnTo>
                  <a:lnTo>
                    <a:pt x="4435" y="303877"/>
                  </a:lnTo>
                  <a:lnTo>
                    <a:pt x="16525" y="321802"/>
                  </a:lnTo>
                  <a:lnTo>
                    <a:pt x="34450" y="333892"/>
                  </a:lnTo>
                  <a:lnTo>
                    <a:pt x="56388" y="338327"/>
                  </a:lnTo>
                  <a:lnTo>
                    <a:pt x="303275" y="338327"/>
                  </a:lnTo>
                  <a:lnTo>
                    <a:pt x="325213" y="333892"/>
                  </a:lnTo>
                  <a:lnTo>
                    <a:pt x="343138" y="321802"/>
                  </a:lnTo>
                  <a:lnTo>
                    <a:pt x="355228" y="303877"/>
                  </a:lnTo>
                  <a:lnTo>
                    <a:pt x="359664" y="281939"/>
                  </a:lnTo>
                  <a:lnTo>
                    <a:pt x="359664" y="56387"/>
                  </a:lnTo>
                  <a:lnTo>
                    <a:pt x="355228" y="34450"/>
                  </a:lnTo>
                  <a:lnTo>
                    <a:pt x="343138" y="16525"/>
                  </a:lnTo>
                  <a:lnTo>
                    <a:pt x="325213" y="4435"/>
                  </a:lnTo>
                  <a:lnTo>
                    <a:pt x="30327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601457" y="2895981"/>
            <a:ext cx="30048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3875" algn="l"/>
              </a:tabLst>
            </a:pPr>
            <a:r>
              <a:rPr sz="2400" spc="37" baseline="1736" dirty="0">
                <a:solidFill>
                  <a:srgbClr val="FFFFFF"/>
                </a:solidFill>
                <a:latin typeface="한컴 울주 천전리 각석체"/>
                <a:cs typeface="한컴 울주 천전리 각석체"/>
              </a:rPr>
              <a:t>2	</a:t>
            </a:r>
            <a:r>
              <a:rPr sz="1600" spc="-80" dirty="0">
                <a:solidFill>
                  <a:srgbClr val="990033"/>
                </a:solidFill>
                <a:latin typeface="바탕"/>
                <a:cs typeface="바탕"/>
              </a:rPr>
              <a:t>신</a:t>
            </a:r>
            <a:r>
              <a:rPr sz="1600" spc="-85" dirty="0">
                <a:solidFill>
                  <a:srgbClr val="990033"/>
                </a:solidFill>
                <a:latin typeface="바탕"/>
                <a:cs typeface="바탕"/>
              </a:rPr>
              <a:t>한</a:t>
            </a:r>
            <a:r>
              <a:rPr sz="1600" spc="-70" dirty="0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600" b="0" spc="90" dirty="0">
                <a:solidFill>
                  <a:srgbClr val="990033"/>
                </a:solidFill>
                <a:latin typeface="맑은 고딕 Semilight"/>
                <a:cs typeface="맑은 고딕 Semilight"/>
              </a:rPr>
              <a:t>S</a:t>
            </a:r>
            <a:r>
              <a:rPr sz="1600" b="0" spc="105" dirty="0">
                <a:solidFill>
                  <a:srgbClr val="990033"/>
                </a:solidFill>
                <a:latin typeface="맑은 고딕 Semilight"/>
                <a:cs typeface="맑은 고딕 Semilight"/>
              </a:rPr>
              <a:t>OL</a:t>
            </a:r>
            <a:r>
              <a:rPr sz="1600" b="0" spc="-15" dirty="0">
                <a:solidFill>
                  <a:srgbClr val="990033"/>
                </a:solidFill>
                <a:latin typeface="맑은 고딕 Semilight"/>
                <a:cs typeface="맑은 고딕 Semilight"/>
              </a:rPr>
              <a:t> </a:t>
            </a:r>
            <a:r>
              <a:rPr sz="1600" b="0" spc="114" dirty="0">
                <a:solidFill>
                  <a:srgbClr val="990033"/>
                </a:solidFill>
                <a:latin typeface="맑은 고딕 Semilight"/>
                <a:cs typeface="맑은 고딕 Semilight"/>
              </a:rPr>
              <a:t>B</a:t>
            </a:r>
            <a:r>
              <a:rPr sz="1600" b="0" spc="135" dirty="0">
                <a:solidFill>
                  <a:srgbClr val="990033"/>
                </a:solidFill>
                <a:latin typeface="맑은 고딕 Semilight"/>
                <a:cs typeface="맑은 고딕 Semilight"/>
              </a:rPr>
              <a:t>a</a:t>
            </a:r>
            <a:r>
              <a:rPr sz="1600" b="0" spc="105" dirty="0">
                <a:solidFill>
                  <a:srgbClr val="990033"/>
                </a:solidFill>
                <a:latin typeface="맑은 고딕 Semilight"/>
                <a:cs typeface="맑은 고딕 Semilight"/>
              </a:rPr>
              <a:t>n</a:t>
            </a:r>
            <a:r>
              <a:rPr sz="1600" b="0" spc="75" dirty="0">
                <a:solidFill>
                  <a:srgbClr val="990033"/>
                </a:solidFill>
                <a:latin typeface="맑은 고딕 Semilight"/>
                <a:cs typeface="맑은 고딕 Semilight"/>
              </a:rPr>
              <a:t>k</a:t>
            </a:r>
            <a:r>
              <a:rPr sz="1600" b="0" spc="-25" dirty="0">
                <a:solidFill>
                  <a:srgbClr val="990033"/>
                </a:solidFill>
                <a:latin typeface="맑은 고딕 Semilight"/>
                <a:cs typeface="맑은 고딕 Semilight"/>
              </a:rPr>
              <a:t> </a:t>
            </a:r>
            <a:r>
              <a:rPr sz="1600" spc="-85" dirty="0">
                <a:solidFill>
                  <a:srgbClr val="990033"/>
                </a:solidFill>
                <a:latin typeface="바탕"/>
                <a:cs typeface="바탕"/>
              </a:rPr>
              <a:t>앱 </a:t>
            </a:r>
            <a:r>
              <a:rPr sz="1600" spc="-80" dirty="0">
                <a:solidFill>
                  <a:srgbClr val="990033"/>
                </a:solidFill>
                <a:latin typeface="바탕"/>
                <a:cs typeface="바탕"/>
              </a:rPr>
              <a:t>다운로드</a:t>
            </a:r>
            <a:endParaRPr sz="1600">
              <a:latin typeface="바탕"/>
              <a:cs typeface="바탕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04926" y="1179550"/>
            <a:ext cx="12188825" cy="5553710"/>
            <a:chOff x="804926" y="1179550"/>
            <a:chExt cx="12188825" cy="5553710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14004" y="3712464"/>
              <a:ext cx="1821179" cy="192328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17626" y="1421130"/>
              <a:ext cx="12163425" cy="5299075"/>
            </a:xfrm>
            <a:custGeom>
              <a:avLst/>
              <a:gdLst/>
              <a:ahLst/>
              <a:cxnLst/>
              <a:rect l="l" t="t" r="r" b="b"/>
              <a:pathLst>
                <a:path w="12163425" h="5299075">
                  <a:moveTo>
                    <a:pt x="0" y="5298948"/>
                  </a:moveTo>
                  <a:lnTo>
                    <a:pt x="12163044" y="5298948"/>
                  </a:lnTo>
                  <a:lnTo>
                    <a:pt x="12163044" y="0"/>
                  </a:lnTo>
                  <a:lnTo>
                    <a:pt x="0" y="0"/>
                  </a:lnTo>
                  <a:lnTo>
                    <a:pt x="0" y="5298948"/>
                  </a:lnTo>
                  <a:close/>
                </a:path>
              </a:pathLst>
            </a:custGeom>
            <a:ln w="25399">
              <a:solidFill>
                <a:srgbClr val="99003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11780" y="1179550"/>
              <a:ext cx="8610600" cy="70411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54261" y="1202245"/>
              <a:ext cx="8530209" cy="623696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3845178" y="1376629"/>
            <a:ext cx="64700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바탕"/>
                <a:cs typeface="바탕"/>
              </a:rPr>
              <a:t>신한은행</a:t>
            </a:r>
            <a:r>
              <a:rPr sz="1800" spc="-114" dirty="0">
                <a:latin typeface="바탕"/>
                <a:cs typeface="바탕"/>
              </a:rPr>
              <a:t> </a:t>
            </a:r>
            <a:r>
              <a:rPr sz="1800" spc="-90" dirty="0">
                <a:latin typeface="바탕"/>
                <a:cs typeface="바탕"/>
              </a:rPr>
              <a:t>계좌가</a:t>
            </a:r>
            <a:r>
              <a:rPr sz="1800" spc="-105" dirty="0">
                <a:latin typeface="바탕"/>
                <a:cs typeface="바탕"/>
              </a:rPr>
              <a:t> </a:t>
            </a:r>
            <a:r>
              <a:rPr sz="1800" spc="-90" dirty="0">
                <a:latin typeface="바탕"/>
                <a:cs typeface="바탕"/>
              </a:rPr>
              <a:t>없는</a:t>
            </a:r>
            <a:r>
              <a:rPr sz="1800" spc="-105" dirty="0">
                <a:latin typeface="바탕"/>
                <a:cs typeface="바탕"/>
              </a:rPr>
              <a:t> </a:t>
            </a:r>
            <a:r>
              <a:rPr sz="1800" spc="-90" dirty="0">
                <a:latin typeface="바탕"/>
                <a:cs typeface="바탕"/>
              </a:rPr>
              <a:t>분들은</a:t>
            </a:r>
            <a:r>
              <a:rPr sz="1800" spc="-105" dirty="0">
                <a:latin typeface="바탕"/>
                <a:cs typeface="바탕"/>
              </a:rPr>
              <a:t> </a:t>
            </a:r>
            <a:r>
              <a:rPr sz="1800" spc="-90" dirty="0">
                <a:latin typeface="바탕"/>
                <a:cs typeface="바탕"/>
              </a:rPr>
              <a:t>통장</a:t>
            </a:r>
            <a:r>
              <a:rPr sz="1800" dirty="0">
                <a:latin typeface="바탕"/>
                <a:cs typeface="바탕"/>
              </a:rPr>
              <a:t> </a:t>
            </a:r>
            <a:r>
              <a:rPr sz="1800" spc="-225" dirty="0">
                <a:latin typeface="바탕"/>
                <a:cs typeface="바탕"/>
              </a:rPr>
              <a:t> </a:t>
            </a:r>
            <a:r>
              <a:rPr sz="1800" spc="-90" dirty="0">
                <a:latin typeface="바탕"/>
                <a:cs typeface="바탕"/>
              </a:rPr>
              <a:t>카드</a:t>
            </a:r>
            <a:r>
              <a:rPr sz="1800" spc="-105" dirty="0">
                <a:latin typeface="바탕"/>
                <a:cs typeface="바탕"/>
              </a:rPr>
              <a:t> </a:t>
            </a:r>
            <a:r>
              <a:rPr sz="1800" spc="-90" dirty="0">
                <a:latin typeface="바탕"/>
                <a:cs typeface="바탕"/>
              </a:rPr>
              <a:t>동시</a:t>
            </a:r>
            <a:r>
              <a:rPr sz="1800" spc="-105" dirty="0">
                <a:latin typeface="바탕"/>
                <a:cs typeface="바탕"/>
              </a:rPr>
              <a:t> </a:t>
            </a:r>
            <a:r>
              <a:rPr sz="1800" spc="-90" dirty="0">
                <a:latin typeface="바탕"/>
                <a:cs typeface="바탕"/>
              </a:rPr>
              <a:t>개설로</a:t>
            </a:r>
            <a:r>
              <a:rPr sz="1800" spc="-105" dirty="0">
                <a:latin typeface="바탕"/>
                <a:cs typeface="바탕"/>
              </a:rPr>
              <a:t> </a:t>
            </a:r>
            <a:r>
              <a:rPr sz="1800" spc="-90" dirty="0">
                <a:latin typeface="바탕"/>
                <a:cs typeface="바탕"/>
              </a:rPr>
              <a:t>진행해주세요</a:t>
            </a:r>
            <a:endParaRPr sz="1800">
              <a:latin typeface="바탕"/>
              <a:cs typeface="바탕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443585" cy="7560945"/>
          </a:xfrm>
          <a:custGeom>
            <a:avLst/>
            <a:gdLst/>
            <a:ahLst/>
            <a:cxnLst/>
            <a:rect l="l" t="t" r="r" b="b"/>
            <a:pathLst>
              <a:path w="13443585" h="7560945">
                <a:moveTo>
                  <a:pt x="13443204" y="0"/>
                </a:moveTo>
                <a:lnTo>
                  <a:pt x="0" y="0"/>
                </a:lnTo>
                <a:lnTo>
                  <a:pt x="0" y="7560564"/>
                </a:lnTo>
                <a:lnTo>
                  <a:pt x="13443204" y="7560564"/>
                </a:lnTo>
                <a:lnTo>
                  <a:pt x="1344320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97777" y="2891154"/>
            <a:ext cx="139827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b="1" spc="-430" dirty="0">
                <a:solidFill>
                  <a:srgbClr val="FFFFFF"/>
                </a:solidFill>
                <a:latin typeface="창원단감아삭 Bold"/>
                <a:cs typeface="창원단감아삭 Bold"/>
              </a:rPr>
              <a:t>P</a:t>
            </a:r>
            <a:r>
              <a:rPr sz="3500" b="1" spc="-535" dirty="0">
                <a:solidFill>
                  <a:srgbClr val="FFFFFF"/>
                </a:solidFill>
                <a:latin typeface="창원단감아삭 Bold"/>
                <a:cs typeface="창원단감아삭 Bold"/>
              </a:rPr>
              <a:t>a</a:t>
            </a:r>
            <a:r>
              <a:rPr sz="3500" b="1" spc="-380" dirty="0">
                <a:solidFill>
                  <a:srgbClr val="FFFFFF"/>
                </a:solidFill>
                <a:latin typeface="창원단감아삭 Bold"/>
                <a:cs typeface="창원단감아삭 Bold"/>
              </a:rPr>
              <a:t>r</a:t>
            </a:r>
            <a:r>
              <a:rPr sz="3500" b="1" spc="-254" dirty="0">
                <a:solidFill>
                  <a:srgbClr val="FFFFFF"/>
                </a:solidFill>
                <a:latin typeface="창원단감아삭 Bold"/>
                <a:cs typeface="창원단감아삭 Bold"/>
              </a:rPr>
              <a:t>t</a:t>
            </a:r>
            <a:r>
              <a:rPr sz="3500" b="1" spc="10" dirty="0">
                <a:solidFill>
                  <a:srgbClr val="FFFFFF"/>
                </a:solidFill>
                <a:latin typeface="창원단감아삭 Bold"/>
                <a:cs typeface="창원단감아삭 Bold"/>
              </a:rPr>
              <a:t> </a:t>
            </a:r>
            <a:r>
              <a:rPr sz="3500" b="1" spc="560" dirty="0">
                <a:solidFill>
                  <a:srgbClr val="FFFFFF"/>
                </a:solidFill>
                <a:latin typeface="창원단감아삭 Bold"/>
                <a:cs typeface="창원단감아삭 Bold"/>
              </a:rPr>
              <a:t>1</a:t>
            </a:r>
            <a:endParaRPr sz="3500">
              <a:latin typeface="창원단감아삭 Bold"/>
              <a:cs typeface="창원단감아삭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10810" y="3697046"/>
            <a:ext cx="5175885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b="1" spc="25" dirty="0">
                <a:solidFill>
                  <a:srgbClr val="FFFFFF"/>
                </a:solidFill>
                <a:latin typeface="맑은 고딕"/>
                <a:cs typeface="맑은 고딕"/>
              </a:rPr>
              <a:t>신</a:t>
            </a:r>
            <a:r>
              <a:rPr sz="3500" b="1" spc="30" dirty="0">
                <a:solidFill>
                  <a:srgbClr val="FFFFFF"/>
                </a:solidFill>
                <a:latin typeface="맑은 고딕"/>
                <a:cs typeface="맑은 고딕"/>
              </a:rPr>
              <a:t>한</a:t>
            </a:r>
            <a:r>
              <a:rPr sz="3500" b="1" spc="-17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3500" b="1" spc="-229" dirty="0">
                <a:solidFill>
                  <a:srgbClr val="FFFFFF"/>
                </a:solidFill>
                <a:latin typeface="창원단감아삭 Bold"/>
                <a:cs typeface="창원단감아삭 Bold"/>
              </a:rPr>
              <a:t>SOL</a:t>
            </a:r>
            <a:r>
              <a:rPr sz="3500" b="1" spc="5" dirty="0">
                <a:solidFill>
                  <a:srgbClr val="FFFFFF"/>
                </a:solidFill>
                <a:latin typeface="창원단감아삭 Bold"/>
                <a:cs typeface="창원단감아삭 Bold"/>
              </a:rPr>
              <a:t> </a:t>
            </a:r>
            <a:r>
              <a:rPr sz="3500" b="1" spc="-390" dirty="0">
                <a:solidFill>
                  <a:srgbClr val="FFFFFF"/>
                </a:solidFill>
                <a:latin typeface="창원단감아삭 Bold"/>
                <a:cs typeface="창원단감아삭 Bold"/>
              </a:rPr>
              <a:t>Bank</a:t>
            </a:r>
            <a:r>
              <a:rPr sz="3500" b="1" spc="5" dirty="0">
                <a:solidFill>
                  <a:srgbClr val="FFFFFF"/>
                </a:solidFill>
                <a:latin typeface="창원단감아삭 Bold"/>
                <a:cs typeface="창원단감아삭 Bold"/>
              </a:rPr>
              <a:t> </a:t>
            </a:r>
            <a:r>
              <a:rPr sz="3500" b="1" spc="25" dirty="0">
                <a:solidFill>
                  <a:srgbClr val="FFFFFF"/>
                </a:solidFill>
                <a:latin typeface="맑은 고딕"/>
                <a:cs typeface="맑은 고딕"/>
              </a:rPr>
              <a:t>회원가입</a:t>
            </a:r>
            <a:endParaRPr sz="3500">
              <a:latin typeface="맑은 고딕"/>
              <a:cs typeface="맑은 고딕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51392" y="2843784"/>
            <a:ext cx="4591811" cy="44653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6527" y="2124456"/>
            <a:ext cx="2871216" cy="37962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660" dirty="0">
                <a:solidFill>
                  <a:srgbClr val="1C6CA3"/>
                </a:solidFill>
                <a:uFill>
                  <a:solidFill>
                    <a:srgbClr val="1C6CA3"/>
                  </a:solidFill>
                </a:uFill>
                <a:latin typeface="맑은 고딕 Semilight"/>
                <a:cs typeface="맑은 고딕 Semilight"/>
              </a:rPr>
              <a:t>01</a:t>
            </a:r>
            <a:endParaRPr sz="5200">
              <a:latin typeface="맑은 고딕 Semilight"/>
              <a:cs typeface="맑은 고딕 Semi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55770" y="1508760"/>
            <a:ext cx="4788535" cy="5549265"/>
            <a:chOff x="1255770" y="1508760"/>
            <a:chExt cx="4788535" cy="55492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5770" y="1798293"/>
              <a:ext cx="4788419" cy="52593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2540" y="1508760"/>
              <a:ext cx="4704588" cy="548182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004566" y="1518920"/>
            <a:ext cx="1323975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-50" dirty="0">
                <a:latin typeface="궁서"/>
                <a:cs typeface="궁서"/>
              </a:rPr>
              <a:t>카카오</a:t>
            </a:r>
            <a:r>
              <a:rPr sz="1450" spc="-90" dirty="0">
                <a:latin typeface="궁서"/>
                <a:cs typeface="궁서"/>
              </a:rPr>
              <a:t> </a:t>
            </a:r>
            <a:r>
              <a:rPr sz="1450" spc="-50" dirty="0">
                <a:latin typeface="궁서"/>
                <a:cs typeface="궁서"/>
              </a:rPr>
              <a:t>인증하기</a:t>
            </a:r>
            <a:endParaRPr sz="1450">
              <a:latin typeface="궁서"/>
              <a:cs typeface="궁서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505682" y="1508760"/>
            <a:ext cx="4819015" cy="5549265"/>
            <a:chOff x="7505682" y="1508760"/>
            <a:chExt cx="4819015" cy="554926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05682" y="1798293"/>
              <a:ext cx="4818922" cy="52593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22464" y="1508760"/>
              <a:ext cx="4735067" cy="548182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9179179" y="1518920"/>
            <a:ext cx="1731010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-50" dirty="0">
                <a:latin typeface="궁서"/>
                <a:cs typeface="궁서"/>
              </a:rPr>
              <a:t>휴대폰</a:t>
            </a:r>
            <a:r>
              <a:rPr sz="1450" spc="-85" dirty="0">
                <a:latin typeface="궁서"/>
                <a:cs typeface="궁서"/>
              </a:rPr>
              <a:t> </a:t>
            </a:r>
            <a:r>
              <a:rPr sz="1450" spc="-50" dirty="0">
                <a:latin typeface="궁서"/>
                <a:cs typeface="궁서"/>
              </a:rPr>
              <a:t>본인인증</a:t>
            </a:r>
            <a:r>
              <a:rPr sz="1450" spc="-90" dirty="0">
                <a:latin typeface="궁서"/>
                <a:cs typeface="궁서"/>
              </a:rPr>
              <a:t> </a:t>
            </a:r>
            <a:r>
              <a:rPr sz="1450" spc="-50" dirty="0">
                <a:latin typeface="궁서"/>
                <a:cs typeface="궁서"/>
              </a:rPr>
              <a:t>하기</a:t>
            </a:r>
            <a:endParaRPr sz="1450">
              <a:latin typeface="궁서"/>
              <a:cs typeface="궁서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120138" y="6084252"/>
            <a:ext cx="2856865" cy="187960"/>
            <a:chOff x="2120138" y="6084252"/>
            <a:chExt cx="2856865" cy="18796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20138" y="6084443"/>
              <a:ext cx="1270762" cy="18732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465322" y="6089015"/>
              <a:ext cx="511809" cy="173990"/>
            </a:xfrm>
            <a:custGeom>
              <a:avLst/>
              <a:gdLst/>
              <a:ahLst/>
              <a:cxnLst/>
              <a:rect l="l" t="t" r="r" b="b"/>
              <a:pathLst>
                <a:path w="511810" h="173989">
                  <a:moveTo>
                    <a:pt x="345186" y="136271"/>
                  </a:moveTo>
                  <a:lnTo>
                    <a:pt x="178307" y="136271"/>
                  </a:lnTo>
                  <a:lnTo>
                    <a:pt x="178307" y="148844"/>
                  </a:lnTo>
                  <a:lnTo>
                    <a:pt x="345186" y="148844"/>
                  </a:lnTo>
                  <a:lnTo>
                    <a:pt x="345186" y="136271"/>
                  </a:lnTo>
                  <a:close/>
                </a:path>
                <a:path w="511810" h="173989">
                  <a:moveTo>
                    <a:pt x="409320" y="112649"/>
                  </a:moveTo>
                  <a:lnTo>
                    <a:pt x="394842" y="112649"/>
                  </a:lnTo>
                  <a:lnTo>
                    <a:pt x="394842" y="169037"/>
                  </a:lnTo>
                  <a:lnTo>
                    <a:pt x="395350" y="170815"/>
                  </a:lnTo>
                  <a:lnTo>
                    <a:pt x="397382" y="172847"/>
                  </a:lnTo>
                  <a:lnTo>
                    <a:pt x="399161" y="173482"/>
                  </a:lnTo>
                  <a:lnTo>
                    <a:pt x="511301" y="173482"/>
                  </a:lnTo>
                  <a:lnTo>
                    <a:pt x="511301" y="160909"/>
                  </a:lnTo>
                  <a:lnTo>
                    <a:pt x="409320" y="160909"/>
                  </a:lnTo>
                  <a:lnTo>
                    <a:pt x="409320" y="112649"/>
                  </a:lnTo>
                  <a:close/>
                </a:path>
                <a:path w="511810" h="173989">
                  <a:moveTo>
                    <a:pt x="507491" y="0"/>
                  </a:moveTo>
                  <a:lnTo>
                    <a:pt x="488950" y="0"/>
                  </a:lnTo>
                  <a:lnTo>
                    <a:pt x="488950" y="3175"/>
                  </a:lnTo>
                  <a:lnTo>
                    <a:pt x="490727" y="4699"/>
                  </a:lnTo>
                  <a:lnTo>
                    <a:pt x="491870" y="6858"/>
                  </a:lnTo>
                  <a:lnTo>
                    <a:pt x="492887" y="12573"/>
                  </a:lnTo>
                  <a:lnTo>
                    <a:pt x="493140" y="15240"/>
                  </a:lnTo>
                  <a:lnTo>
                    <a:pt x="493140" y="122301"/>
                  </a:lnTo>
                  <a:lnTo>
                    <a:pt x="507491" y="122301"/>
                  </a:lnTo>
                  <a:lnTo>
                    <a:pt x="507491" y="0"/>
                  </a:lnTo>
                  <a:close/>
                </a:path>
                <a:path w="511810" h="173989">
                  <a:moveTo>
                    <a:pt x="418464" y="3175"/>
                  </a:moveTo>
                  <a:lnTo>
                    <a:pt x="405002" y="3175"/>
                  </a:lnTo>
                  <a:lnTo>
                    <a:pt x="398779" y="4445"/>
                  </a:lnTo>
                  <a:lnTo>
                    <a:pt x="366522" y="36449"/>
                  </a:lnTo>
                  <a:lnTo>
                    <a:pt x="365505" y="42418"/>
                  </a:lnTo>
                  <a:lnTo>
                    <a:pt x="365505" y="55499"/>
                  </a:lnTo>
                  <a:lnTo>
                    <a:pt x="387350" y="89154"/>
                  </a:lnTo>
                  <a:lnTo>
                    <a:pt x="405002" y="95123"/>
                  </a:lnTo>
                  <a:lnTo>
                    <a:pt x="418464" y="95123"/>
                  </a:lnTo>
                  <a:lnTo>
                    <a:pt x="444349" y="82550"/>
                  </a:lnTo>
                  <a:lnTo>
                    <a:pt x="406780" y="82550"/>
                  </a:lnTo>
                  <a:lnTo>
                    <a:pt x="402336" y="81661"/>
                  </a:lnTo>
                  <a:lnTo>
                    <a:pt x="394462" y="78105"/>
                  </a:lnTo>
                  <a:lnTo>
                    <a:pt x="391032" y="75692"/>
                  </a:lnTo>
                  <a:lnTo>
                    <a:pt x="388365" y="72643"/>
                  </a:lnTo>
                  <a:lnTo>
                    <a:pt x="385572" y="69596"/>
                  </a:lnTo>
                  <a:lnTo>
                    <a:pt x="383413" y="66040"/>
                  </a:lnTo>
                  <a:lnTo>
                    <a:pt x="380618" y="57912"/>
                  </a:lnTo>
                  <a:lnTo>
                    <a:pt x="379856" y="53593"/>
                  </a:lnTo>
                  <a:lnTo>
                    <a:pt x="379856" y="44323"/>
                  </a:lnTo>
                  <a:lnTo>
                    <a:pt x="380618" y="40005"/>
                  </a:lnTo>
                  <a:lnTo>
                    <a:pt x="383413" y="31877"/>
                  </a:lnTo>
                  <a:lnTo>
                    <a:pt x="385572" y="28321"/>
                  </a:lnTo>
                  <a:lnTo>
                    <a:pt x="388477" y="25273"/>
                  </a:lnTo>
                  <a:lnTo>
                    <a:pt x="391032" y="22352"/>
                  </a:lnTo>
                  <a:lnTo>
                    <a:pt x="394462" y="20065"/>
                  </a:lnTo>
                  <a:lnTo>
                    <a:pt x="398399" y="18287"/>
                  </a:lnTo>
                  <a:lnTo>
                    <a:pt x="402336" y="16637"/>
                  </a:lnTo>
                  <a:lnTo>
                    <a:pt x="406780" y="15748"/>
                  </a:lnTo>
                  <a:lnTo>
                    <a:pt x="444500" y="15748"/>
                  </a:lnTo>
                  <a:lnTo>
                    <a:pt x="440943" y="12192"/>
                  </a:lnTo>
                  <a:lnTo>
                    <a:pt x="436117" y="9017"/>
                  </a:lnTo>
                  <a:lnTo>
                    <a:pt x="424688" y="4445"/>
                  </a:lnTo>
                  <a:lnTo>
                    <a:pt x="418464" y="3175"/>
                  </a:lnTo>
                  <a:close/>
                </a:path>
                <a:path w="511810" h="173989">
                  <a:moveTo>
                    <a:pt x="444500" y="15748"/>
                  </a:moveTo>
                  <a:lnTo>
                    <a:pt x="416687" y="15748"/>
                  </a:lnTo>
                  <a:lnTo>
                    <a:pt x="421258" y="16637"/>
                  </a:lnTo>
                  <a:lnTo>
                    <a:pt x="425195" y="18287"/>
                  </a:lnTo>
                  <a:lnTo>
                    <a:pt x="443611" y="44323"/>
                  </a:lnTo>
                  <a:lnTo>
                    <a:pt x="443611" y="53593"/>
                  </a:lnTo>
                  <a:lnTo>
                    <a:pt x="416687" y="82550"/>
                  </a:lnTo>
                  <a:lnTo>
                    <a:pt x="444349" y="82550"/>
                  </a:lnTo>
                  <a:lnTo>
                    <a:pt x="458088" y="55499"/>
                  </a:lnTo>
                  <a:lnTo>
                    <a:pt x="458088" y="42418"/>
                  </a:lnTo>
                  <a:lnTo>
                    <a:pt x="456945" y="36449"/>
                  </a:lnTo>
                  <a:lnTo>
                    <a:pt x="452374" y="25273"/>
                  </a:lnTo>
                  <a:lnTo>
                    <a:pt x="449199" y="20446"/>
                  </a:lnTo>
                  <a:lnTo>
                    <a:pt x="444500" y="15748"/>
                  </a:lnTo>
                  <a:close/>
                </a:path>
                <a:path w="511810" h="173989">
                  <a:moveTo>
                    <a:pt x="166877" y="138176"/>
                  </a:moveTo>
                  <a:lnTo>
                    <a:pt x="0" y="138176"/>
                  </a:lnTo>
                  <a:lnTo>
                    <a:pt x="0" y="150749"/>
                  </a:lnTo>
                  <a:lnTo>
                    <a:pt x="166877" y="150749"/>
                  </a:lnTo>
                  <a:lnTo>
                    <a:pt x="166877" y="138176"/>
                  </a:lnTo>
                  <a:close/>
                </a:path>
                <a:path w="511810" h="173989">
                  <a:moveTo>
                    <a:pt x="92582" y="112014"/>
                  </a:moveTo>
                  <a:lnTo>
                    <a:pt x="73660" y="112014"/>
                  </a:lnTo>
                  <a:lnTo>
                    <a:pt x="73660" y="115189"/>
                  </a:lnTo>
                  <a:lnTo>
                    <a:pt x="75183" y="116586"/>
                  </a:lnTo>
                  <a:lnTo>
                    <a:pt x="76200" y="118490"/>
                  </a:lnTo>
                  <a:lnTo>
                    <a:pt x="76835" y="120777"/>
                  </a:lnTo>
                  <a:lnTo>
                    <a:pt x="77469" y="123190"/>
                  </a:lnTo>
                  <a:lnTo>
                    <a:pt x="77850" y="125857"/>
                  </a:lnTo>
                  <a:lnTo>
                    <a:pt x="77850" y="138176"/>
                  </a:lnTo>
                  <a:lnTo>
                    <a:pt x="92582" y="138176"/>
                  </a:lnTo>
                  <a:lnTo>
                    <a:pt x="92582" y="112014"/>
                  </a:lnTo>
                  <a:close/>
                </a:path>
                <a:path w="511810" h="173989">
                  <a:moveTo>
                    <a:pt x="314960" y="12065"/>
                  </a:moveTo>
                  <a:lnTo>
                    <a:pt x="202945" y="12065"/>
                  </a:lnTo>
                  <a:lnTo>
                    <a:pt x="202945" y="24637"/>
                  </a:lnTo>
                  <a:lnTo>
                    <a:pt x="302640" y="24637"/>
                  </a:lnTo>
                  <a:lnTo>
                    <a:pt x="302529" y="38004"/>
                  </a:lnTo>
                  <a:lnTo>
                    <a:pt x="302373" y="44176"/>
                  </a:lnTo>
                  <a:lnTo>
                    <a:pt x="302128" y="50165"/>
                  </a:lnTo>
                  <a:lnTo>
                    <a:pt x="301878" y="57658"/>
                  </a:lnTo>
                  <a:lnTo>
                    <a:pt x="300863" y="72136"/>
                  </a:lnTo>
                  <a:lnTo>
                    <a:pt x="299592" y="86614"/>
                  </a:lnTo>
                  <a:lnTo>
                    <a:pt x="298830" y="93980"/>
                  </a:lnTo>
                  <a:lnTo>
                    <a:pt x="297941" y="101473"/>
                  </a:lnTo>
                  <a:lnTo>
                    <a:pt x="297052" y="109728"/>
                  </a:lnTo>
                  <a:lnTo>
                    <a:pt x="296037" y="118872"/>
                  </a:lnTo>
                  <a:lnTo>
                    <a:pt x="310514" y="118872"/>
                  </a:lnTo>
                  <a:lnTo>
                    <a:pt x="315467" y="73533"/>
                  </a:lnTo>
                  <a:lnTo>
                    <a:pt x="316744" y="50037"/>
                  </a:lnTo>
                  <a:lnTo>
                    <a:pt x="317118" y="42290"/>
                  </a:lnTo>
                  <a:lnTo>
                    <a:pt x="317245" y="14224"/>
                  </a:lnTo>
                  <a:lnTo>
                    <a:pt x="314960" y="12065"/>
                  </a:lnTo>
                  <a:close/>
                </a:path>
                <a:path w="511810" h="173989">
                  <a:moveTo>
                    <a:pt x="139191" y="9271"/>
                  </a:moveTo>
                  <a:lnTo>
                    <a:pt x="25526" y="9271"/>
                  </a:lnTo>
                  <a:lnTo>
                    <a:pt x="25526" y="21843"/>
                  </a:lnTo>
                  <a:lnTo>
                    <a:pt x="126491" y="21843"/>
                  </a:lnTo>
                  <a:lnTo>
                    <a:pt x="126491" y="47498"/>
                  </a:lnTo>
                  <a:lnTo>
                    <a:pt x="22351" y="47498"/>
                  </a:lnTo>
                  <a:lnTo>
                    <a:pt x="22351" y="50673"/>
                  </a:lnTo>
                  <a:lnTo>
                    <a:pt x="24129" y="52196"/>
                  </a:lnTo>
                  <a:lnTo>
                    <a:pt x="25145" y="54356"/>
                  </a:lnTo>
                  <a:lnTo>
                    <a:pt x="26173" y="60071"/>
                  </a:lnTo>
                  <a:lnTo>
                    <a:pt x="26415" y="62737"/>
                  </a:lnTo>
                  <a:lnTo>
                    <a:pt x="26415" y="97282"/>
                  </a:lnTo>
                  <a:lnTo>
                    <a:pt x="26924" y="98933"/>
                  </a:lnTo>
                  <a:lnTo>
                    <a:pt x="28955" y="100965"/>
                  </a:lnTo>
                  <a:lnTo>
                    <a:pt x="30733" y="101473"/>
                  </a:lnTo>
                  <a:lnTo>
                    <a:pt x="145923" y="101473"/>
                  </a:lnTo>
                  <a:lnTo>
                    <a:pt x="145923" y="88900"/>
                  </a:lnTo>
                  <a:lnTo>
                    <a:pt x="41020" y="88900"/>
                  </a:lnTo>
                  <a:lnTo>
                    <a:pt x="41020" y="60071"/>
                  </a:lnTo>
                  <a:lnTo>
                    <a:pt x="141224" y="60071"/>
                  </a:lnTo>
                  <a:lnTo>
                    <a:pt x="141224" y="11176"/>
                  </a:lnTo>
                  <a:lnTo>
                    <a:pt x="140969" y="10287"/>
                  </a:lnTo>
                  <a:lnTo>
                    <a:pt x="140462" y="9906"/>
                  </a:lnTo>
                  <a:lnTo>
                    <a:pt x="140080" y="9398"/>
                  </a:lnTo>
                  <a:lnTo>
                    <a:pt x="139191" y="92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65322" y="6089015"/>
              <a:ext cx="511809" cy="173990"/>
            </a:xfrm>
            <a:custGeom>
              <a:avLst/>
              <a:gdLst/>
              <a:ahLst/>
              <a:cxnLst/>
              <a:rect l="l" t="t" r="r" b="b"/>
              <a:pathLst>
                <a:path w="511810" h="173989">
                  <a:moveTo>
                    <a:pt x="178307" y="136271"/>
                  </a:moveTo>
                  <a:lnTo>
                    <a:pt x="345186" y="136271"/>
                  </a:lnTo>
                  <a:lnTo>
                    <a:pt x="345186" y="148844"/>
                  </a:lnTo>
                  <a:lnTo>
                    <a:pt x="178307" y="148844"/>
                  </a:lnTo>
                  <a:lnTo>
                    <a:pt x="178307" y="136271"/>
                  </a:lnTo>
                  <a:close/>
                </a:path>
                <a:path w="511810" h="173989">
                  <a:moveTo>
                    <a:pt x="394842" y="112649"/>
                  </a:moveTo>
                  <a:lnTo>
                    <a:pt x="409320" y="112649"/>
                  </a:lnTo>
                  <a:lnTo>
                    <a:pt x="409320" y="160909"/>
                  </a:lnTo>
                  <a:lnTo>
                    <a:pt x="511301" y="160909"/>
                  </a:lnTo>
                  <a:lnTo>
                    <a:pt x="511301" y="173482"/>
                  </a:lnTo>
                  <a:lnTo>
                    <a:pt x="401574" y="173482"/>
                  </a:lnTo>
                  <a:lnTo>
                    <a:pt x="399161" y="173482"/>
                  </a:lnTo>
                  <a:lnTo>
                    <a:pt x="397382" y="172847"/>
                  </a:lnTo>
                  <a:lnTo>
                    <a:pt x="396366" y="171831"/>
                  </a:lnTo>
                  <a:lnTo>
                    <a:pt x="395350" y="170815"/>
                  </a:lnTo>
                  <a:lnTo>
                    <a:pt x="394842" y="169037"/>
                  </a:lnTo>
                  <a:lnTo>
                    <a:pt x="394842" y="166751"/>
                  </a:lnTo>
                  <a:lnTo>
                    <a:pt x="394842" y="112649"/>
                  </a:lnTo>
                  <a:close/>
                </a:path>
                <a:path w="511810" h="173989">
                  <a:moveTo>
                    <a:pt x="73660" y="112014"/>
                  </a:moveTo>
                  <a:lnTo>
                    <a:pt x="92582" y="112014"/>
                  </a:lnTo>
                  <a:lnTo>
                    <a:pt x="92582" y="138176"/>
                  </a:lnTo>
                  <a:lnTo>
                    <a:pt x="166877" y="138176"/>
                  </a:lnTo>
                  <a:lnTo>
                    <a:pt x="166877" y="150749"/>
                  </a:lnTo>
                  <a:lnTo>
                    <a:pt x="0" y="150749"/>
                  </a:lnTo>
                  <a:lnTo>
                    <a:pt x="0" y="138176"/>
                  </a:lnTo>
                  <a:lnTo>
                    <a:pt x="77850" y="138176"/>
                  </a:lnTo>
                  <a:lnTo>
                    <a:pt x="77850" y="128778"/>
                  </a:lnTo>
                  <a:lnTo>
                    <a:pt x="77850" y="125857"/>
                  </a:lnTo>
                  <a:lnTo>
                    <a:pt x="77469" y="123190"/>
                  </a:lnTo>
                  <a:lnTo>
                    <a:pt x="76835" y="120777"/>
                  </a:lnTo>
                  <a:lnTo>
                    <a:pt x="76200" y="118490"/>
                  </a:lnTo>
                  <a:lnTo>
                    <a:pt x="75183" y="116586"/>
                  </a:lnTo>
                  <a:lnTo>
                    <a:pt x="73660" y="115189"/>
                  </a:lnTo>
                  <a:lnTo>
                    <a:pt x="73660" y="112014"/>
                  </a:lnTo>
                  <a:close/>
                </a:path>
                <a:path w="511810" h="173989">
                  <a:moveTo>
                    <a:pt x="411733" y="15748"/>
                  </a:moveTo>
                  <a:lnTo>
                    <a:pt x="406780" y="15748"/>
                  </a:lnTo>
                  <a:lnTo>
                    <a:pt x="402336" y="16637"/>
                  </a:lnTo>
                  <a:lnTo>
                    <a:pt x="398399" y="18287"/>
                  </a:lnTo>
                  <a:lnTo>
                    <a:pt x="394462" y="20065"/>
                  </a:lnTo>
                  <a:lnTo>
                    <a:pt x="391032" y="22352"/>
                  </a:lnTo>
                  <a:lnTo>
                    <a:pt x="388365" y="25400"/>
                  </a:lnTo>
                  <a:lnTo>
                    <a:pt x="385572" y="28321"/>
                  </a:lnTo>
                  <a:lnTo>
                    <a:pt x="383413" y="31877"/>
                  </a:lnTo>
                  <a:lnTo>
                    <a:pt x="382015" y="35940"/>
                  </a:lnTo>
                  <a:lnTo>
                    <a:pt x="380618" y="40005"/>
                  </a:lnTo>
                  <a:lnTo>
                    <a:pt x="379856" y="44323"/>
                  </a:lnTo>
                  <a:lnTo>
                    <a:pt x="379856" y="49021"/>
                  </a:lnTo>
                  <a:lnTo>
                    <a:pt x="379856" y="53593"/>
                  </a:lnTo>
                  <a:lnTo>
                    <a:pt x="388365" y="72643"/>
                  </a:lnTo>
                  <a:lnTo>
                    <a:pt x="391032" y="75692"/>
                  </a:lnTo>
                  <a:lnTo>
                    <a:pt x="394462" y="78105"/>
                  </a:lnTo>
                  <a:lnTo>
                    <a:pt x="398399" y="79883"/>
                  </a:lnTo>
                  <a:lnTo>
                    <a:pt x="402336" y="81661"/>
                  </a:lnTo>
                  <a:lnTo>
                    <a:pt x="406780" y="82550"/>
                  </a:lnTo>
                  <a:lnTo>
                    <a:pt x="411733" y="82550"/>
                  </a:lnTo>
                  <a:lnTo>
                    <a:pt x="416687" y="82550"/>
                  </a:lnTo>
                  <a:lnTo>
                    <a:pt x="421258" y="81661"/>
                  </a:lnTo>
                  <a:lnTo>
                    <a:pt x="425195" y="79883"/>
                  </a:lnTo>
                  <a:lnTo>
                    <a:pt x="429132" y="78105"/>
                  </a:lnTo>
                  <a:lnTo>
                    <a:pt x="443611" y="53593"/>
                  </a:lnTo>
                  <a:lnTo>
                    <a:pt x="443611" y="49021"/>
                  </a:lnTo>
                  <a:lnTo>
                    <a:pt x="443611" y="44323"/>
                  </a:lnTo>
                  <a:lnTo>
                    <a:pt x="416687" y="15748"/>
                  </a:lnTo>
                  <a:lnTo>
                    <a:pt x="411733" y="15748"/>
                  </a:lnTo>
                  <a:close/>
                </a:path>
                <a:path w="511810" h="173989">
                  <a:moveTo>
                    <a:pt x="202945" y="12065"/>
                  </a:moveTo>
                  <a:lnTo>
                    <a:pt x="310514" y="12065"/>
                  </a:lnTo>
                  <a:lnTo>
                    <a:pt x="314960" y="12065"/>
                  </a:lnTo>
                  <a:lnTo>
                    <a:pt x="317245" y="14224"/>
                  </a:lnTo>
                  <a:lnTo>
                    <a:pt x="317245" y="18415"/>
                  </a:lnTo>
                  <a:lnTo>
                    <a:pt x="317245" y="25527"/>
                  </a:lnTo>
                  <a:lnTo>
                    <a:pt x="317245" y="34036"/>
                  </a:lnTo>
                  <a:lnTo>
                    <a:pt x="317118" y="42290"/>
                  </a:lnTo>
                  <a:lnTo>
                    <a:pt x="316738" y="50165"/>
                  </a:lnTo>
                  <a:lnTo>
                    <a:pt x="316483" y="58165"/>
                  </a:lnTo>
                  <a:lnTo>
                    <a:pt x="315975" y="65912"/>
                  </a:lnTo>
                  <a:lnTo>
                    <a:pt x="311657" y="111252"/>
                  </a:lnTo>
                  <a:lnTo>
                    <a:pt x="310514" y="118872"/>
                  </a:lnTo>
                  <a:lnTo>
                    <a:pt x="296037" y="118872"/>
                  </a:lnTo>
                  <a:lnTo>
                    <a:pt x="297052" y="109728"/>
                  </a:lnTo>
                  <a:lnTo>
                    <a:pt x="297941" y="101473"/>
                  </a:lnTo>
                  <a:lnTo>
                    <a:pt x="298830" y="93980"/>
                  </a:lnTo>
                  <a:lnTo>
                    <a:pt x="299592" y="86614"/>
                  </a:lnTo>
                  <a:lnTo>
                    <a:pt x="300227" y="79248"/>
                  </a:lnTo>
                  <a:lnTo>
                    <a:pt x="300863" y="72136"/>
                  </a:lnTo>
                  <a:lnTo>
                    <a:pt x="301370" y="65024"/>
                  </a:lnTo>
                  <a:lnTo>
                    <a:pt x="301878" y="57658"/>
                  </a:lnTo>
                  <a:lnTo>
                    <a:pt x="302132" y="50037"/>
                  </a:lnTo>
                  <a:lnTo>
                    <a:pt x="302373" y="44176"/>
                  </a:lnTo>
                  <a:lnTo>
                    <a:pt x="302529" y="38004"/>
                  </a:lnTo>
                  <a:lnTo>
                    <a:pt x="302615" y="31499"/>
                  </a:lnTo>
                  <a:lnTo>
                    <a:pt x="302640" y="24637"/>
                  </a:lnTo>
                  <a:lnTo>
                    <a:pt x="202945" y="24637"/>
                  </a:lnTo>
                  <a:lnTo>
                    <a:pt x="202945" y="12065"/>
                  </a:lnTo>
                  <a:close/>
                </a:path>
                <a:path w="511810" h="173989">
                  <a:moveTo>
                    <a:pt x="25526" y="9271"/>
                  </a:moveTo>
                  <a:lnTo>
                    <a:pt x="137794" y="9271"/>
                  </a:lnTo>
                  <a:lnTo>
                    <a:pt x="139191" y="9271"/>
                  </a:lnTo>
                  <a:lnTo>
                    <a:pt x="140080" y="9398"/>
                  </a:lnTo>
                  <a:lnTo>
                    <a:pt x="140462" y="9906"/>
                  </a:lnTo>
                  <a:lnTo>
                    <a:pt x="140969" y="10287"/>
                  </a:lnTo>
                  <a:lnTo>
                    <a:pt x="141224" y="11176"/>
                  </a:lnTo>
                  <a:lnTo>
                    <a:pt x="141224" y="12446"/>
                  </a:lnTo>
                  <a:lnTo>
                    <a:pt x="141224" y="60071"/>
                  </a:lnTo>
                  <a:lnTo>
                    <a:pt x="41020" y="60071"/>
                  </a:lnTo>
                  <a:lnTo>
                    <a:pt x="41020" y="88900"/>
                  </a:lnTo>
                  <a:lnTo>
                    <a:pt x="145923" y="88900"/>
                  </a:lnTo>
                  <a:lnTo>
                    <a:pt x="145923" y="101473"/>
                  </a:lnTo>
                  <a:lnTo>
                    <a:pt x="33147" y="101473"/>
                  </a:lnTo>
                  <a:lnTo>
                    <a:pt x="30733" y="101473"/>
                  </a:lnTo>
                  <a:lnTo>
                    <a:pt x="28955" y="100965"/>
                  </a:lnTo>
                  <a:lnTo>
                    <a:pt x="27939" y="99949"/>
                  </a:lnTo>
                  <a:lnTo>
                    <a:pt x="26924" y="98933"/>
                  </a:lnTo>
                  <a:lnTo>
                    <a:pt x="26415" y="97282"/>
                  </a:lnTo>
                  <a:lnTo>
                    <a:pt x="26415" y="94868"/>
                  </a:lnTo>
                  <a:lnTo>
                    <a:pt x="26415" y="65405"/>
                  </a:lnTo>
                  <a:lnTo>
                    <a:pt x="26415" y="62737"/>
                  </a:lnTo>
                  <a:lnTo>
                    <a:pt x="26162" y="59943"/>
                  </a:lnTo>
                  <a:lnTo>
                    <a:pt x="25653" y="57150"/>
                  </a:lnTo>
                  <a:lnTo>
                    <a:pt x="25145" y="54356"/>
                  </a:lnTo>
                  <a:lnTo>
                    <a:pt x="24129" y="52196"/>
                  </a:lnTo>
                  <a:lnTo>
                    <a:pt x="22351" y="50673"/>
                  </a:lnTo>
                  <a:lnTo>
                    <a:pt x="22351" y="47498"/>
                  </a:lnTo>
                  <a:lnTo>
                    <a:pt x="126491" y="47498"/>
                  </a:lnTo>
                  <a:lnTo>
                    <a:pt x="126491" y="21843"/>
                  </a:lnTo>
                  <a:lnTo>
                    <a:pt x="25526" y="21843"/>
                  </a:lnTo>
                  <a:lnTo>
                    <a:pt x="25526" y="9271"/>
                  </a:lnTo>
                  <a:close/>
                </a:path>
                <a:path w="511810" h="173989">
                  <a:moveTo>
                    <a:pt x="411733" y="3175"/>
                  </a:moveTo>
                  <a:lnTo>
                    <a:pt x="418464" y="3175"/>
                  </a:lnTo>
                  <a:lnTo>
                    <a:pt x="424688" y="4445"/>
                  </a:lnTo>
                  <a:lnTo>
                    <a:pt x="454660" y="30861"/>
                  </a:lnTo>
                  <a:lnTo>
                    <a:pt x="458088" y="42418"/>
                  </a:lnTo>
                  <a:lnTo>
                    <a:pt x="458088" y="49021"/>
                  </a:lnTo>
                  <a:lnTo>
                    <a:pt x="458088" y="55499"/>
                  </a:lnTo>
                  <a:lnTo>
                    <a:pt x="436117" y="89154"/>
                  </a:lnTo>
                  <a:lnTo>
                    <a:pt x="418464" y="95123"/>
                  </a:lnTo>
                  <a:lnTo>
                    <a:pt x="411733" y="95123"/>
                  </a:lnTo>
                  <a:lnTo>
                    <a:pt x="405002" y="95123"/>
                  </a:lnTo>
                  <a:lnTo>
                    <a:pt x="371093" y="72771"/>
                  </a:lnTo>
                  <a:lnTo>
                    <a:pt x="365505" y="55499"/>
                  </a:lnTo>
                  <a:lnTo>
                    <a:pt x="365505" y="49021"/>
                  </a:lnTo>
                  <a:lnTo>
                    <a:pt x="365505" y="42418"/>
                  </a:lnTo>
                  <a:lnTo>
                    <a:pt x="387350" y="9017"/>
                  </a:lnTo>
                  <a:lnTo>
                    <a:pt x="405002" y="3175"/>
                  </a:lnTo>
                  <a:lnTo>
                    <a:pt x="411733" y="3175"/>
                  </a:lnTo>
                  <a:close/>
                </a:path>
                <a:path w="511810" h="173989">
                  <a:moveTo>
                    <a:pt x="488950" y="0"/>
                  </a:moveTo>
                  <a:lnTo>
                    <a:pt x="507491" y="0"/>
                  </a:lnTo>
                  <a:lnTo>
                    <a:pt x="507491" y="122301"/>
                  </a:lnTo>
                  <a:lnTo>
                    <a:pt x="493140" y="122301"/>
                  </a:lnTo>
                  <a:lnTo>
                    <a:pt x="493140" y="18034"/>
                  </a:lnTo>
                  <a:lnTo>
                    <a:pt x="493140" y="15240"/>
                  </a:lnTo>
                  <a:lnTo>
                    <a:pt x="488950" y="3175"/>
                  </a:lnTo>
                  <a:lnTo>
                    <a:pt x="488950" y="0"/>
                  </a:lnTo>
                  <a:close/>
                </a:path>
              </a:pathLst>
            </a:custGeom>
            <a:ln w="914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59173" y="6089015"/>
              <a:ext cx="321310" cy="175895"/>
            </a:xfrm>
            <a:custGeom>
              <a:avLst/>
              <a:gdLst/>
              <a:ahLst/>
              <a:cxnLst/>
              <a:rect l="l" t="t" r="r" b="b"/>
              <a:pathLst>
                <a:path w="321310" h="175895">
                  <a:moveTo>
                    <a:pt x="227075" y="8255"/>
                  </a:moveTo>
                  <a:lnTo>
                    <a:pt x="188668" y="33033"/>
                  </a:lnTo>
                  <a:lnTo>
                    <a:pt x="181863" y="71628"/>
                  </a:lnTo>
                  <a:lnTo>
                    <a:pt x="182624" y="86461"/>
                  </a:lnTo>
                  <a:lnTo>
                    <a:pt x="200501" y="126053"/>
                  </a:lnTo>
                  <a:lnTo>
                    <a:pt x="227075" y="135001"/>
                  </a:lnTo>
                  <a:lnTo>
                    <a:pt x="237077" y="134002"/>
                  </a:lnTo>
                  <a:lnTo>
                    <a:pt x="245935" y="131016"/>
                  </a:lnTo>
                  <a:lnTo>
                    <a:pt x="253650" y="126053"/>
                  </a:lnTo>
                  <a:lnTo>
                    <a:pt x="257090" y="122428"/>
                  </a:lnTo>
                  <a:lnTo>
                    <a:pt x="227075" y="122428"/>
                  </a:lnTo>
                  <a:lnTo>
                    <a:pt x="219549" y="121596"/>
                  </a:lnTo>
                  <a:lnTo>
                    <a:pt x="196796" y="83127"/>
                  </a:lnTo>
                  <a:lnTo>
                    <a:pt x="196341" y="71628"/>
                  </a:lnTo>
                  <a:lnTo>
                    <a:pt x="196796" y="60293"/>
                  </a:lnTo>
                  <a:lnTo>
                    <a:pt x="213153" y="24177"/>
                  </a:lnTo>
                  <a:lnTo>
                    <a:pt x="227075" y="20828"/>
                  </a:lnTo>
                  <a:lnTo>
                    <a:pt x="257090" y="20828"/>
                  </a:lnTo>
                  <a:lnTo>
                    <a:pt x="253650" y="17202"/>
                  </a:lnTo>
                  <a:lnTo>
                    <a:pt x="245935" y="12239"/>
                  </a:lnTo>
                  <a:lnTo>
                    <a:pt x="237077" y="9253"/>
                  </a:lnTo>
                  <a:lnTo>
                    <a:pt x="227075" y="8255"/>
                  </a:lnTo>
                  <a:close/>
                </a:path>
                <a:path w="321310" h="175895">
                  <a:moveTo>
                    <a:pt x="257090" y="20828"/>
                  </a:moveTo>
                  <a:lnTo>
                    <a:pt x="227075" y="20828"/>
                  </a:lnTo>
                  <a:lnTo>
                    <a:pt x="234604" y="21663"/>
                  </a:lnTo>
                  <a:lnTo>
                    <a:pt x="241014" y="24177"/>
                  </a:lnTo>
                  <a:lnTo>
                    <a:pt x="257357" y="60293"/>
                  </a:lnTo>
                  <a:lnTo>
                    <a:pt x="257810" y="71628"/>
                  </a:lnTo>
                  <a:lnTo>
                    <a:pt x="257357" y="83127"/>
                  </a:lnTo>
                  <a:lnTo>
                    <a:pt x="240973" y="119126"/>
                  </a:lnTo>
                  <a:lnTo>
                    <a:pt x="227075" y="122428"/>
                  </a:lnTo>
                  <a:lnTo>
                    <a:pt x="257090" y="122428"/>
                  </a:lnTo>
                  <a:lnTo>
                    <a:pt x="271527" y="86461"/>
                  </a:lnTo>
                  <a:lnTo>
                    <a:pt x="272288" y="71628"/>
                  </a:lnTo>
                  <a:lnTo>
                    <a:pt x="271527" y="56794"/>
                  </a:lnTo>
                  <a:lnTo>
                    <a:pt x="269255" y="43926"/>
                  </a:lnTo>
                  <a:lnTo>
                    <a:pt x="265483" y="33033"/>
                  </a:lnTo>
                  <a:lnTo>
                    <a:pt x="260223" y="24130"/>
                  </a:lnTo>
                  <a:lnTo>
                    <a:pt x="257090" y="20828"/>
                  </a:lnTo>
                  <a:close/>
                </a:path>
                <a:path w="321310" h="175895">
                  <a:moveTo>
                    <a:pt x="144399" y="138049"/>
                  </a:moveTo>
                  <a:lnTo>
                    <a:pt x="129921" y="138049"/>
                  </a:lnTo>
                  <a:lnTo>
                    <a:pt x="129921" y="175514"/>
                  </a:lnTo>
                  <a:lnTo>
                    <a:pt x="144399" y="175514"/>
                  </a:lnTo>
                  <a:lnTo>
                    <a:pt x="144399" y="138049"/>
                  </a:lnTo>
                  <a:close/>
                </a:path>
                <a:path w="321310" h="175895">
                  <a:moveTo>
                    <a:pt x="144399" y="0"/>
                  </a:moveTo>
                  <a:lnTo>
                    <a:pt x="125856" y="0"/>
                  </a:lnTo>
                  <a:lnTo>
                    <a:pt x="125856" y="3175"/>
                  </a:lnTo>
                  <a:lnTo>
                    <a:pt x="127508" y="4699"/>
                  </a:lnTo>
                  <a:lnTo>
                    <a:pt x="128650" y="6858"/>
                  </a:lnTo>
                  <a:lnTo>
                    <a:pt x="129666" y="12573"/>
                  </a:lnTo>
                  <a:lnTo>
                    <a:pt x="129828" y="14351"/>
                  </a:lnTo>
                  <a:lnTo>
                    <a:pt x="129921" y="128778"/>
                  </a:lnTo>
                  <a:lnTo>
                    <a:pt x="0" y="128778"/>
                  </a:lnTo>
                  <a:lnTo>
                    <a:pt x="0" y="141351"/>
                  </a:lnTo>
                  <a:lnTo>
                    <a:pt x="108330" y="141351"/>
                  </a:lnTo>
                  <a:lnTo>
                    <a:pt x="113029" y="141097"/>
                  </a:lnTo>
                  <a:lnTo>
                    <a:pt x="122554" y="140081"/>
                  </a:lnTo>
                  <a:lnTo>
                    <a:pt x="126618" y="139319"/>
                  </a:lnTo>
                  <a:lnTo>
                    <a:pt x="129921" y="138049"/>
                  </a:lnTo>
                  <a:lnTo>
                    <a:pt x="144399" y="138049"/>
                  </a:lnTo>
                  <a:lnTo>
                    <a:pt x="144399" y="0"/>
                  </a:lnTo>
                  <a:close/>
                </a:path>
                <a:path w="321310" h="175895">
                  <a:moveTo>
                    <a:pt x="69214" y="96265"/>
                  </a:moveTo>
                  <a:lnTo>
                    <a:pt x="50673" y="96265"/>
                  </a:lnTo>
                  <a:lnTo>
                    <a:pt x="50673" y="99440"/>
                  </a:lnTo>
                  <a:lnTo>
                    <a:pt x="52197" y="100837"/>
                  </a:lnTo>
                  <a:lnTo>
                    <a:pt x="53212" y="102615"/>
                  </a:lnTo>
                  <a:lnTo>
                    <a:pt x="54483" y="107442"/>
                  </a:lnTo>
                  <a:lnTo>
                    <a:pt x="54737" y="110109"/>
                  </a:lnTo>
                  <a:lnTo>
                    <a:pt x="54737" y="128778"/>
                  </a:lnTo>
                  <a:lnTo>
                    <a:pt x="69214" y="128778"/>
                  </a:lnTo>
                  <a:lnTo>
                    <a:pt x="69214" y="96265"/>
                  </a:lnTo>
                  <a:close/>
                </a:path>
                <a:path w="321310" h="175895">
                  <a:moveTo>
                    <a:pt x="105410" y="11049"/>
                  </a:moveTo>
                  <a:lnTo>
                    <a:pt x="11429" y="11049"/>
                  </a:lnTo>
                  <a:lnTo>
                    <a:pt x="11429" y="14351"/>
                  </a:lnTo>
                  <a:lnTo>
                    <a:pt x="13208" y="15748"/>
                  </a:lnTo>
                  <a:lnTo>
                    <a:pt x="14350" y="17907"/>
                  </a:lnTo>
                  <a:lnTo>
                    <a:pt x="15366" y="23621"/>
                  </a:lnTo>
                  <a:lnTo>
                    <a:pt x="15621" y="26289"/>
                  </a:lnTo>
                  <a:lnTo>
                    <a:pt x="15621" y="81661"/>
                  </a:lnTo>
                  <a:lnTo>
                    <a:pt x="16383" y="83820"/>
                  </a:lnTo>
                  <a:lnTo>
                    <a:pt x="17779" y="84962"/>
                  </a:lnTo>
                  <a:lnTo>
                    <a:pt x="19303" y="86106"/>
                  </a:lnTo>
                  <a:lnTo>
                    <a:pt x="21589" y="86614"/>
                  </a:lnTo>
                  <a:lnTo>
                    <a:pt x="107823" y="86614"/>
                  </a:lnTo>
                  <a:lnTo>
                    <a:pt x="107823" y="74040"/>
                  </a:lnTo>
                  <a:lnTo>
                    <a:pt x="30225" y="74040"/>
                  </a:lnTo>
                  <a:lnTo>
                    <a:pt x="30225" y="23621"/>
                  </a:lnTo>
                  <a:lnTo>
                    <a:pt x="105410" y="23621"/>
                  </a:lnTo>
                  <a:lnTo>
                    <a:pt x="105410" y="11049"/>
                  </a:lnTo>
                  <a:close/>
                </a:path>
                <a:path w="321310" h="175895">
                  <a:moveTo>
                    <a:pt x="320801" y="0"/>
                  </a:moveTo>
                  <a:lnTo>
                    <a:pt x="302260" y="0"/>
                  </a:lnTo>
                  <a:lnTo>
                    <a:pt x="302260" y="3175"/>
                  </a:lnTo>
                  <a:lnTo>
                    <a:pt x="304038" y="4699"/>
                  </a:lnTo>
                  <a:lnTo>
                    <a:pt x="305180" y="6858"/>
                  </a:lnTo>
                  <a:lnTo>
                    <a:pt x="305562" y="9652"/>
                  </a:lnTo>
                  <a:lnTo>
                    <a:pt x="306070" y="12573"/>
                  </a:lnTo>
                  <a:lnTo>
                    <a:pt x="306324" y="15240"/>
                  </a:lnTo>
                  <a:lnTo>
                    <a:pt x="306324" y="64135"/>
                  </a:lnTo>
                  <a:lnTo>
                    <a:pt x="279908" y="64135"/>
                  </a:lnTo>
                  <a:lnTo>
                    <a:pt x="279908" y="76708"/>
                  </a:lnTo>
                  <a:lnTo>
                    <a:pt x="306324" y="76708"/>
                  </a:lnTo>
                  <a:lnTo>
                    <a:pt x="306324" y="175514"/>
                  </a:lnTo>
                  <a:lnTo>
                    <a:pt x="320801" y="175514"/>
                  </a:lnTo>
                  <a:lnTo>
                    <a:pt x="3208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59173" y="6089015"/>
              <a:ext cx="321310" cy="175895"/>
            </a:xfrm>
            <a:custGeom>
              <a:avLst/>
              <a:gdLst/>
              <a:ahLst/>
              <a:cxnLst/>
              <a:rect l="l" t="t" r="r" b="b"/>
              <a:pathLst>
                <a:path w="321310" h="175895">
                  <a:moveTo>
                    <a:pt x="227075" y="20828"/>
                  </a:moveTo>
                  <a:lnTo>
                    <a:pt x="198167" y="50292"/>
                  </a:lnTo>
                  <a:lnTo>
                    <a:pt x="196341" y="71628"/>
                  </a:lnTo>
                  <a:lnTo>
                    <a:pt x="196796" y="83127"/>
                  </a:lnTo>
                  <a:lnTo>
                    <a:pt x="213153" y="119110"/>
                  </a:lnTo>
                  <a:lnTo>
                    <a:pt x="227075" y="122428"/>
                  </a:lnTo>
                  <a:lnTo>
                    <a:pt x="234604" y="121596"/>
                  </a:lnTo>
                  <a:lnTo>
                    <a:pt x="257357" y="83127"/>
                  </a:lnTo>
                  <a:lnTo>
                    <a:pt x="257810" y="71628"/>
                  </a:lnTo>
                  <a:lnTo>
                    <a:pt x="257357" y="60293"/>
                  </a:lnTo>
                  <a:lnTo>
                    <a:pt x="241014" y="24177"/>
                  </a:lnTo>
                  <a:lnTo>
                    <a:pt x="227075" y="20828"/>
                  </a:lnTo>
                  <a:close/>
                </a:path>
                <a:path w="321310" h="175895">
                  <a:moveTo>
                    <a:pt x="11429" y="11049"/>
                  </a:moveTo>
                  <a:lnTo>
                    <a:pt x="105410" y="11049"/>
                  </a:lnTo>
                  <a:lnTo>
                    <a:pt x="105410" y="23621"/>
                  </a:lnTo>
                  <a:lnTo>
                    <a:pt x="30225" y="23621"/>
                  </a:lnTo>
                  <a:lnTo>
                    <a:pt x="30225" y="74040"/>
                  </a:lnTo>
                  <a:lnTo>
                    <a:pt x="107823" y="74040"/>
                  </a:lnTo>
                  <a:lnTo>
                    <a:pt x="107823" y="86614"/>
                  </a:lnTo>
                  <a:lnTo>
                    <a:pt x="24384" y="86614"/>
                  </a:lnTo>
                  <a:lnTo>
                    <a:pt x="21589" y="86614"/>
                  </a:lnTo>
                  <a:lnTo>
                    <a:pt x="19303" y="86106"/>
                  </a:lnTo>
                  <a:lnTo>
                    <a:pt x="17779" y="84962"/>
                  </a:lnTo>
                  <a:lnTo>
                    <a:pt x="16383" y="83820"/>
                  </a:lnTo>
                  <a:lnTo>
                    <a:pt x="15621" y="81661"/>
                  </a:lnTo>
                  <a:lnTo>
                    <a:pt x="15621" y="78359"/>
                  </a:lnTo>
                  <a:lnTo>
                    <a:pt x="15621" y="29083"/>
                  </a:lnTo>
                  <a:lnTo>
                    <a:pt x="15621" y="26289"/>
                  </a:lnTo>
                  <a:lnTo>
                    <a:pt x="15366" y="23621"/>
                  </a:lnTo>
                  <a:lnTo>
                    <a:pt x="14859" y="20701"/>
                  </a:lnTo>
                  <a:lnTo>
                    <a:pt x="14350" y="17907"/>
                  </a:lnTo>
                  <a:lnTo>
                    <a:pt x="13208" y="15748"/>
                  </a:lnTo>
                  <a:lnTo>
                    <a:pt x="11429" y="14351"/>
                  </a:lnTo>
                  <a:lnTo>
                    <a:pt x="11429" y="11049"/>
                  </a:lnTo>
                  <a:close/>
                </a:path>
                <a:path w="321310" h="175895">
                  <a:moveTo>
                    <a:pt x="227075" y="8255"/>
                  </a:moveTo>
                  <a:lnTo>
                    <a:pt x="265483" y="33033"/>
                  </a:lnTo>
                  <a:lnTo>
                    <a:pt x="272288" y="71628"/>
                  </a:lnTo>
                  <a:lnTo>
                    <a:pt x="271527" y="86461"/>
                  </a:lnTo>
                  <a:lnTo>
                    <a:pt x="253650" y="126053"/>
                  </a:lnTo>
                  <a:lnTo>
                    <a:pt x="227075" y="135001"/>
                  </a:lnTo>
                  <a:lnTo>
                    <a:pt x="217074" y="134002"/>
                  </a:lnTo>
                  <a:lnTo>
                    <a:pt x="184896" y="99329"/>
                  </a:lnTo>
                  <a:lnTo>
                    <a:pt x="181863" y="71628"/>
                  </a:lnTo>
                  <a:lnTo>
                    <a:pt x="182624" y="56794"/>
                  </a:lnTo>
                  <a:lnTo>
                    <a:pt x="200501" y="17202"/>
                  </a:lnTo>
                  <a:lnTo>
                    <a:pt x="227075" y="8255"/>
                  </a:lnTo>
                  <a:close/>
                </a:path>
                <a:path w="321310" h="175895">
                  <a:moveTo>
                    <a:pt x="302260" y="0"/>
                  </a:moveTo>
                  <a:lnTo>
                    <a:pt x="320801" y="0"/>
                  </a:lnTo>
                  <a:lnTo>
                    <a:pt x="320801" y="175514"/>
                  </a:lnTo>
                  <a:lnTo>
                    <a:pt x="306324" y="175514"/>
                  </a:lnTo>
                  <a:lnTo>
                    <a:pt x="306324" y="76708"/>
                  </a:lnTo>
                  <a:lnTo>
                    <a:pt x="279908" y="76708"/>
                  </a:lnTo>
                  <a:lnTo>
                    <a:pt x="279908" y="64135"/>
                  </a:lnTo>
                  <a:lnTo>
                    <a:pt x="306324" y="64135"/>
                  </a:lnTo>
                  <a:lnTo>
                    <a:pt x="306324" y="18034"/>
                  </a:lnTo>
                  <a:lnTo>
                    <a:pt x="306324" y="15240"/>
                  </a:lnTo>
                  <a:lnTo>
                    <a:pt x="306070" y="12573"/>
                  </a:lnTo>
                  <a:lnTo>
                    <a:pt x="305562" y="9652"/>
                  </a:lnTo>
                  <a:lnTo>
                    <a:pt x="305180" y="6858"/>
                  </a:lnTo>
                  <a:lnTo>
                    <a:pt x="304038" y="4699"/>
                  </a:lnTo>
                  <a:lnTo>
                    <a:pt x="302260" y="3175"/>
                  </a:lnTo>
                  <a:lnTo>
                    <a:pt x="302260" y="0"/>
                  </a:lnTo>
                  <a:close/>
                </a:path>
                <a:path w="321310" h="175895">
                  <a:moveTo>
                    <a:pt x="125856" y="0"/>
                  </a:moveTo>
                  <a:lnTo>
                    <a:pt x="144399" y="0"/>
                  </a:lnTo>
                  <a:lnTo>
                    <a:pt x="144399" y="175514"/>
                  </a:lnTo>
                  <a:lnTo>
                    <a:pt x="129921" y="175514"/>
                  </a:lnTo>
                  <a:lnTo>
                    <a:pt x="129921" y="138049"/>
                  </a:lnTo>
                  <a:lnTo>
                    <a:pt x="126618" y="139319"/>
                  </a:lnTo>
                  <a:lnTo>
                    <a:pt x="122554" y="140081"/>
                  </a:lnTo>
                  <a:lnTo>
                    <a:pt x="117728" y="140589"/>
                  </a:lnTo>
                  <a:lnTo>
                    <a:pt x="113029" y="141097"/>
                  </a:lnTo>
                  <a:lnTo>
                    <a:pt x="108330" y="141351"/>
                  </a:lnTo>
                  <a:lnTo>
                    <a:pt x="103631" y="141351"/>
                  </a:lnTo>
                  <a:lnTo>
                    <a:pt x="0" y="141351"/>
                  </a:lnTo>
                  <a:lnTo>
                    <a:pt x="0" y="128778"/>
                  </a:lnTo>
                  <a:lnTo>
                    <a:pt x="54737" y="128778"/>
                  </a:lnTo>
                  <a:lnTo>
                    <a:pt x="54737" y="113030"/>
                  </a:lnTo>
                  <a:lnTo>
                    <a:pt x="54737" y="110109"/>
                  </a:lnTo>
                  <a:lnTo>
                    <a:pt x="54483" y="107442"/>
                  </a:lnTo>
                  <a:lnTo>
                    <a:pt x="53848" y="105029"/>
                  </a:lnTo>
                  <a:lnTo>
                    <a:pt x="53212" y="102615"/>
                  </a:lnTo>
                  <a:lnTo>
                    <a:pt x="52197" y="100837"/>
                  </a:lnTo>
                  <a:lnTo>
                    <a:pt x="50673" y="99440"/>
                  </a:lnTo>
                  <a:lnTo>
                    <a:pt x="50673" y="96265"/>
                  </a:lnTo>
                  <a:lnTo>
                    <a:pt x="69214" y="96265"/>
                  </a:lnTo>
                  <a:lnTo>
                    <a:pt x="69214" y="128778"/>
                  </a:lnTo>
                  <a:lnTo>
                    <a:pt x="129921" y="128778"/>
                  </a:lnTo>
                  <a:lnTo>
                    <a:pt x="129921" y="18034"/>
                  </a:lnTo>
                  <a:lnTo>
                    <a:pt x="129921" y="15367"/>
                  </a:lnTo>
                  <a:lnTo>
                    <a:pt x="129666" y="12573"/>
                  </a:lnTo>
                  <a:lnTo>
                    <a:pt x="129159" y="9652"/>
                  </a:lnTo>
                  <a:lnTo>
                    <a:pt x="128650" y="6858"/>
                  </a:lnTo>
                  <a:lnTo>
                    <a:pt x="127508" y="4699"/>
                  </a:lnTo>
                  <a:lnTo>
                    <a:pt x="125856" y="3175"/>
                  </a:lnTo>
                  <a:lnTo>
                    <a:pt x="125856" y="0"/>
                  </a:lnTo>
                  <a:close/>
                </a:path>
              </a:pathLst>
            </a:custGeom>
            <a:ln w="914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65701" y="6084443"/>
              <a:ext cx="510794" cy="185165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098675" y="6045454"/>
            <a:ext cx="2904490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b="0" spc="-50" dirty="0">
                <a:latin typeface="맑은 고딕 Semilight"/>
                <a:cs typeface="맑은 고딕 Semilight"/>
              </a:rPr>
              <a:t>카카오톡</a:t>
            </a:r>
            <a:r>
              <a:rPr sz="1450" b="0" spc="-30" dirty="0">
                <a:latin typeface="맑은 고딕 Semilight"/>
                <a:cs typeface="맑은 고딕 Semilight"/>
              </a:rPr>
              <a:t> </a:t>
            </a:r>
            <a:r>
              <a:rPr sz="1450" b="0" spc="-50" dirty="0">
                <a:latin typeface="맑은 고딕 Semilight"/>
                <a:cs typeface="맑은 고딕 Semilight"/>
              </a:rPr>
              <a:t>계정이</a:t>
            </a:r>
            <a:r>
              <a:rPr sz="1450" b="0" spc="-25" dirty="0">
                <a:latin typeface="맑은 고딕 Semilight"/>
                <a:cs typeface="맑은 고딕 Semilight"/>
              </a:rPr>
              <a:t> </a:t>
            </a:r>
            <a:r>
              <a:rPr sz="1450" b="0" spc="-50" dirty="0">
                <a:latin typeface="맑은 고딕 Semilight"/>
                <a:cs typeface="맑은 고딕 Semilight"/>
              </a:rPr>
              <a:t>로그인</a:t>
            </a:r>
            <a:r>
              <a:rPr sz="1450" b="0" spc="-15" dirty="0">
                <a:latin typeface="맑은 고딕 Semilight"/>
                <a:cs typeface="맑은 고딕 Semilight"/>
              </a:rPr>
              <a:t> </a:t>
            </a:r>
            <a:r>
              <a:rPr sz="1450" b="0" spc="-50" dirty="0">
                <a:latin typeface="맑은 고딕 Semilight"/>
                <a:cs typeface="맑은 고딕 Semilight"/>
              </a:rPr>
              <a:t>되어</a:t>
            </a:r>
            <a:r>
              <a:rPr sz="1450" b="0" spc="-15" dirty="0">
                <a:latin typeface="맑은 고딕 Semilight"/>
                <a:cs typeface="맑은 고딕 Semilight"/>
              </a:rPr>
              <a:t> </a:t>
            </a:r>
            <a:r>
              <a:rPr sz="1450" b="0" spc="-50" dirty="0">
                <a:latin typeface="맑은 고딕 Semilight"/>
                <a:cs typeface="맑은 고딕 Semilight"/>
              </a:rPr>
              <a:t>있으면</a:t>
            </a:r>
            <a:endParaRPr sz="1450">
              <a:latin typeface="맑은 고딕 Semilight"/>
              <a:cs typeface="맑은 고딕 Semiligh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530284" y="6416040"/>
            <a:ext cx="2030095" cy="193040"/>
            <a:chOff x="2530284" y="6416040"/>
            <a:chExt cx="2030095" cy="193040"/>
          </a:xfrm>
        </p:grpSpPr>
        <p:sp>
          <p:nvSpPr>
            <p:cNvPr id="20" name="object 20"/>
            <p:cNvSpPr/>
            <p:nvPr/>
          </p:nvSpPr>
          <p:spPr>
            <a:xfrm>
              <a:off x="2535047" y="6425857"/>
              <a:ext cx="504825" cy="175895"/>
            </a:xfrm>
            <a:custGeom>
              <a:avLst/>
              <a:gdLst/>
              <a:ahLst/>
              <a:cxnLst/>
              <a:rect l="l" t="t" r="r" b="b"/>
              <a:pathLst>
                <a:path w="504825" h="175895">
                  <a:moveTo>
                    <a:pt x="339725" y="138163"/>
                  </a:moveTo>
                  <a:lnTo>
                    <a:pt x="172846" y="138163"/>
                  </a:lnTo>
                  <a:lnTo>
                    <a:pt x="172846" y="150723"/>
                  </a:lnTo>
                  <a:lnTo>
                    <a:pt x="339725" y="150723"/>
                  </a:lnTo>
                  <a:lnTo>
                    <a:pt x="339725" y="138163"/>
                  </a:lnTo>
                  <a:close/>
                </a:path>
                <a:path w="504825" h="175895">
                  <a:moveTo>
                    <a:pt x="17398" y="9944"/>
                  </a:moveTo>
                  <a:lnTo>
                    <a:pt x="0" y="9944"/>
                  </a:lnTo>
                  <a:lnTo>
                    <a:pt x="0" y="13131"/>
                  </a:lnTo>
                  <a:lnTo>
                    <a:pt x="1777" y="14630"/>
                  </a:lnTo>
                  <a:lnTo>
                    <a:pt x="2920" y="16789"/>
                  </a:lnTo>
                  <a:lnTo>
                    <a:pt x="3428" y="19596"/>
                  </a:lnTo>
                  <a:lnTo>
                    <a:pt x="3809" y="22402"/>
                  </a:lnTo>
                  <a:lnTo>
                    <a:pt x="4063" y="25184"/>
                  </a:lnTo>
                  <a:lnTo>
                    <a:pt x="4063" y="129285"/>
                  </a:lnTo>
                  <a:lnTo>
                    <a:pt x="4698" y="131254"/>
                  </a:lnTo>
                  <a:lnTo>
                    <a:pt x="6984" y="133629"/>
                  </a:lnTo>
                  <a:lnTo>
                    <a:pt x="8889" y="134226"/>
                  </a:lnTo>
                  <a:lnTo>
                    <a:pt x="102361" y="134226"/>
                  </a:lnTo>
                  <a:lnTo>
                    <a:pt x="102361" y="121665"/>
                  </a:lnTo>
                  <a:lnTo>
                    <a:pt x="17398" y="121665"/>
                  </a:lnTo>
                  <a:lnTo>
                    <a:pt x="17398" y="71805"/>
                  </a:lnTo>
                  <a:lnTo>
                    <a:pt x="102361" y="71805"/>
                  </a:lnTo>
                  <a:lnTo>
                    <a:pt x="102361" y="59245"/>
                  </a:lnTo>
                  <a:lnTo>
                    <a:pt x="17398" y="59245"/>
                  </a:lnTo>
                  <a:lnTo>
                    <a:pt x="17398" y="9944"/>
                  </a:lnTo>
                  <a:close/>
                </a:path>
                <a:path w="504825" h="175895">
                  <a:moveTo>
                    <a:pt x="59816" y="71805"/>
                  </a:moveTo>
                  <a:lnTo>
                    <a:pt x="46735" y="71805"/>
                  </a:lnTo>
                  <a:lnTo>
                    <a:pt x="46735" y="121665"/>
                  </a:lnTo>
                  <a:lnTo>
                    <a:pt x="59816" y="121665"/>
                  </a:lnTo>
                  <a:lnTo>
                    <a:pt x="59816" y="71805"/>
                  </a:lnTo>
                  <a:close/>
                </a:path>
                <a:path w="504825" h="175895">
                  <a:moveTo>
                    <a:pt x="102361" y="71805"/>
                  </a:moveTo>
                  <a:lnTo>
                    <a:pt x="88900" y="71805"/>
                  </a:lnTo>
                  <a:lnTo>
                    <a:pt x="88900" y="121665"/>
                  </a:lnTo>
                  <a:lnTo>
                    <a:pt x="102361" y="121665"/>
                  </a:lnTo>
                  <a:lnTo>
                    <a:pt x="102361" y="71805"/>
                  </a:lnTo>
                  <a:close/>
                </a:path>
                <a:path w="504825" h="175895">
                  <a:moveTo>
                    <a:pt x="59816" y="9944"/>
                  </a:moveTo>
                  <a:lnTo>
                    <a:pt x="46735" y="9944"/>
                  </a:lnTo>
                  <a:lnTo>
                    <a:pt x="46735" y="59245"/>
                  </a:lnTo>
                  <a:lnTo>
                    <a:pt x="59816" y="59245"/>
                  </a:lnTo>
                  <a:lnTo>
                    <a:pt x="59816" y="9944"/>
                  </a:lnTo>
                  <a:close/>
                </a:path>
                <a:path w="504825" h="175895">
                  <a:moveTo>
                    <a:pt x="102361" y="9944"/>
                  </a:moveTo>
                  <a:lnTo>
                    <a:pt x="88900" y="9944"/>
                  </a:lnTo>
                  <a:lnTo>
                    <a:pt x="88900" y="59245"/>
                  </a:lnTo>
                  <a:lnTo>
                    <a:pt x="102361" y="59245"/>
                  </a:lnTo>
                  <a:lnTo>
                    <a:pt x="102361" y="9944"/>
                  </a:lnTo>
                  <a:close/>
                </a:path>
                <a:path w="504825" h="175895">
                  <a:moveTo>
                    <a:pt x="427100" y="12750"/>
                  </a:moveTo>
                  <a:lnTo>
                    <a:pt x="362965" y="12750"/>
                  </a:lnTo>
                  <a:lnTo>
                    <a:pt x="362965" y="25311"/>
                  </a:lnTo>
                  <a:lnTo>
                    <a:pt x="413638" y="25311"/>
                  </a:lnTo>
                  <a:lnTo>
                    <a:pt x="413638" y="32435"/>
                  </a:lnTo>
                  <a:lnTo>
                    <a:pt x="407035" y="75199"/>
                  </a:lnTo>
                  <a:lnTo>
                    <a:pt x="383794" y="111163"/>
                  </a:lnTo>
                  <a:lnTo>
                    <a:pt x="356742" y="133654"/>
                  </a:lnTo>
                  <a:lnTo>
                    <a:pt x="366394" y="143967"/>
                  </a:lnTo>
                  <a:lnTo>
                    <a:pt x="399976" y="114727"/>
                  </a:lnTo>
                  <a:lnTo>
                    <a:pt x="420290" y="80894"/>
                  </a:lnTo>
                  <a:lnTo>
                    <a:pt x="428388" y="41200"/>
                  </a:lnTo>
                  <a:lnTo>
                    <a:pt x="428625" y="32435"/>
                  </a:lnTo>
                  <a:lnTo>
                    <a:pt x="428625" y="14185"/>
                  </a:lnTo>
                  <a:lnTo>
                    <a:pt x="427100" y="12750"/>
                  </a:lnTo>
                  <a:close/>
                </a:path>
                <a:path w="504825" h="175895">
                  <a:moveTo>
                    <a:pt x="312038" y="9194"/>
                  </a:moveTo>
                  <a:lnTo>
                    <a:pt x="198373" y="9194"/>
                  </a:lnTo>
                  <a:lnTo>
                    <a:pt x="198373" y="21755"/>
                  </a:lnTo>
                  <a:lnTo>
                    <a:pt x="299338" y="21755"/>
                  </a:lnTo>
                  <a:lnTo>
                    <a:pt x="299338" y="48374"/>
                  </a:lnTo>
                  <a:lnTo>
                    <a:pt x="195198" y="48374"/>
                  </a:lnTo>
                  <a:lnTo>
                    <a:pt x="195198" y="51549"/>
                  </a:lnTo>
                  <a:lnTo>
                    <a:pt x="196976" y="53060"/>
                  </a:lnTo>
                  <a:lnTo>
                    <a:pt x="197992" y="55206"/>
                  </a:lnTo>
                  <a:lnTo>
                    <a:pt x="199017" y="60921"/>
                  </a:lnTo>
                  <a:lnTo>
                    <a:pt x="199262" y="63614"/>
                  </a:lnTo>
                  <a:lnTo>
                    <a:pt x="199262" y="99110"/>
                  </a:lnTo>
                  <a:lnTo>
                    <a:pt x="199770" y="100787"/>
                  </a:lnTo>
                  <a:lnTo>
                    <a:pt x="201802" y="102793"/>
                  </a:lnTo>
                  <a:lnTo>
                    <a:pt x="203580" y="103289"/>
                  </a:lnTo>
                  <a:lnTo>
                    <a:pt x="318769" y="103289"/>
                  </a:lnTo>
                  <a:lnTo>
                    <a:pt x="318769" y="90728"/>
                  </a:lnTo>
                  <a:lnTo>
                    <a:pt x="213867" y="90728"/>
                  </a:lnTo>
                  <a:lnTo>
                    <a:pt x="213867" y="60921"/>
                  </a:lnTo>
                  <a:lnTo>
                    <a:pt x="314070" y="60921"/>
                  </a:lnTo>
                  <a:lnTo>
                    <a:pt x="314070" y="11125"/>
                  </a:lnTo>
                  <a:lnTo>
                    <a:pt x="313816" y="10274"/>
                  </a:lnTo>
                  <a:lnTo>
                    <a:pt x="313308" y="9842"/>
                  </a:lnTo>
                  <a:lnTo>
                    <a:pt x="312927" y="9410"/>
                  </a:lnTo>
                  <a:lnTo>
                    <a:pt x="312038" y="9194"/>
                  </a:lnTo>
                  <a:close/>
                </a:path>
                <a:path w="504825" h="175895">
                  <a:moveTo>
                    <a:pt x="469264" y="2070"/>
                  </a:moveTo>
                  <a:lnTo>
                    <a:pt x="450722" y="2070"/>
                  </a:lnTo>
                  <a:lnTo>
                    <a:pt x="450722" y="5257"/>
                  </a:lnTo>
                  <a:lnTo>
                    <a:pt x="452500" y="6756"/>
                  </a:lnTo>
                  <a:lnTo>
                    <a:pt x="453644" y="8915"/>
                  </a:lnTo>
                  <a:lnTo>
                    <a:pt x="454151" y="11722"/>
                  </a:lnTo>
                  <a:lnTo>
                    <a:pt x="454532" y="14528"/>
                  </a:lnTo>
                  <a:lnTo>
                    <a:pt x="454786" y="17310"/>
                  </a:lnTo>
                  <a:lnTo>
                    <a:pt x="454786" y="66928"/>
                  </a:lnTo>
                  <a:lnTo>
                    <a:pt x="428751" y="66928"/>
                  </a:lnTo>
                  <a:lnTo>
                    <a:pt x="428751" y="79489"/>
                  </a:lnTo>
                  <a:lnTo>
                    <a:pt x="454786" y="79489"/>
                  </a:lnTo>
                  <a:lnTo>
                    <a:pt x="454786" y="170395"/>
                  </a:lnTo>
                  <a:lnTo>
                    <a:pt x="469264" y="170395"/>
                  </a:lnTo>
                  <a:lnTo>
                    <a:pt x="469264" y="2070"/>
                  </a:lnTo>
                  <a:close/>
                </a:path>
                <a:path w="504825" h="175895">
                  <a:moveTo>
                    <a:pt x="504570" y="0"/>
                  </a:moveTo>
                  <a:lnTo>
                    <a:pt x="490092" y="0"/>
                  </a:lnTo>
                  <a:lnTo>
                    <a:pt x="490092" y="175463"/>
                  </a:lnTo>
                  <a:lnTo>
                    <a:pt x="504570" y="175463"/>
                  </a:lnTo>
                  <a:lnTo>
                    <a:pt x="504570" y="0"/>
                  </a:lnTo>
                  <a:close/>
                </a:path>
                <a:path w="504825" h="175895">
                  <a:moveTo>
                    <a:pt x="138556" y="0"/>
                  </a:moveTo>
                  <a:lnTo>
                    <a:pt x="120014" y="0"/>
                  </a:lnTo>
                  <a:lnTo>
                    <a:pt x="120014" y="3187"/>
                  </a:lnTo>
                  <a:lnTo>
                    <a:pt x="121665" y="4686"/>
                  </a:lnTo>
                  <a:lnTo>
                    <a:pt x="122808" y="6845"/>
                  </a:lnTo>
                  <a:lnTo>
                    <a:pt x="123825" y="12471"/>
                  </a:lnTo>
                  <a:lnTo>
                    <a:pt x="124078" y="15252"/>
                  </a:lnTo>
                  <a:lnTo>
                    <a:pt x="124078" y="175463"/>
                  </a:lnTo>
                  <a:lnTo>
                    <a:pt x="138556" y="175463"/>
                  </a:lnTo>
                  <a:lnTo>
                    <a:pt x="138556" y="76669"/>
                  </a:lnTo>
                  <a:lnTo>
                    <a:pt x="163829" y="76669"/>
                  </a:lnTo>
                  <a:lnTo>
                    <a:pt x="163829" y="64109"/>
                  </a:lnTo>
                  <a:lnTo>
                    <a:pt x="138556" y="64109"/>
                  </a:lnTo>
                  <a:lnTo>
                    <a:pt x="1385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35047" y="6425857"/>
              <a:ext cx="504825" cy="175895"/>
            </a:xfrm>
            <a:custGeom>
              <a:avLst/>
              <a:gdLst/>
              <a:ahLst/>
              <a:cxnLst/>
              <a:rect l="l" t="t" r="r" b="b"/>
              <a:pathLst>
                <a:path w="504825" h="175895">
                  <a:moveTo>
                    <a:pt x="172846" y="138163"/>
                  </a:moveTo>
                  <a:lnTo>
                    <a:pt x="339725" y="138163"/>
                  </a:lnTo>
                  <a:lnTo>
                    <a:pt x="339725" y="150723"/>
                  </a:lnTo>
                  <a:lnTo>
                    <a:pt x="172846" y="150723"/>
                  </a:lnTo>
                  <a:lnTo>
                    <a:pt x="172846" y="138163"/>
                  </a:lnTo>
                  <a:close/>
                </a:path>
                <a:path w="504825" h="175895">
                  <a:moveTo>
                    <a:pt x="59816" y="71805"/>
                  </a:moveTo>
                  <a:lnTo>
                    <a:pt x="59816" y="121665"/>
                  </a:lnTo>
                  <a:lnTo>
                    <a:pt x="88900" y="121665"/>
                  </a:lnTo>
                  <a:lnTo>
                    <a:pt x="88900" y="71805"/>
                  </a:lnTo>
                  <a:lnTo>
                    <a:pt x="59816" y="71805"/>
                  </a:lnTo>
                  <a:close/>
                </a:path>
                <a:path w="504825" h="175895">
                  <a:moveTo>
                    <a:pt x="17398" y="71805"/>
                  </a:moveTo>
                  <a:lnTo>
                    <a:pt x="17398" y="121665"/>
                  </a:lnTo>
                  <a:lnTo>
                    <a:pt x="46735" y="121665"/>
                  </a:lnTo>
                  <a:lnTo>
                    <a:pt x="46735" y="71805"/>
                  </a:lnTo>
                  <a:lnTo>
                    <a:pt x="17398" y="71805"/>
                  </a:lnTo>
                  <a:close/>
                </a:path>
                <a:path w="504825" h="175895">
                  <a:moveTo>
                    <a:pt x="362965" y="12750"/>
                  </a:moveTo>
                  <a:lnTo>
                    <a:pt x="424052" y="12750"/>
                  </a:lnTo>
                  <a:lnTo>
                    <a:pt x="427100" y="12750"/>
                  </a:lnTo>
                  <a:lnTo>
                    <a:pt x="428625" y="14185"/>
                  </a:lnTo>
                  <a:lnTo>
                    <a:pt x="428625" y="17068"/>
                  </a:lnTo>
                  <a:lnTo>
                    <a:pt x="428625" y="32435"/>
                  </a:lnTo>
                  <a:lnTo>
                    <a:pt x="428388" y="41200"/>
                  </a:lnTo>
                  <a:lnTo>
                    <a:pt x="420290" y="80894"/>
                  </a:lnTo>
                  <a:lnTo>
                    <a:pt x="399976" y="114727"/>
                  </a:lnTo>
                  <a:lnTo>
                    <a:pt x="366394" y="143967"/>
                  </a:lnTo>
                  <a:lnTo>
                    <a:pt x="356742" y="133654"/>
                  </a:lnTo>
                  <a:lnTo>
                    <a:pt x="364505" y="128034"/>
                  </a:lnTo>
                  <a:lnTo>
                    <a:pt x="371601" y="122413"/>
                  </a:lnTo>
                  <a:lnTo>
                    <a:pt x="397724" y="93768"/>
                  </a:lnTo>
                  <a:lnTo>
                    <a:pt x="412031" y="55017"/>
                  </a:lnTo>
                  <a:lnTo>
                    <a:pt x="413638" y="32435"/>
                  </a:lnTo>
                  <a:lnTo>
                    <a:pt x="413638" y="25311"/>
                  </a:lnTo>
                  <a:lnTo>
                    <a:pt x="362965" y="25311"/>
                  </a:lnTo>
                  <a:lnTo>
                    <a:pt x="362965" y="12750"/>
                  </a:lnTo>
                  <a:close/>
                </a:path>
                <a:path w="504825" h="175895">
                  <a:moveTo>
                    <a:pt x="0" y="9944"/>
                  </a:moveTo>
                  <a:lnTo>
                    <a:pt x="17398" y="9944"/>
                  </a:lnTo>
                  <a:lnTo>
                    <a:pt x="17398" y="59245"/>
                  </a:lnTo>
                  <a:lnTo>
                    <a:pt x="46735" y="59245"/>
                  </a:lnTo>
                  <a:lnTo>
                    <a:pt x="46735" y="9944"/>
                  </a:lnTo>
                  <a:lnTo>
                    <a:pt x="59816" y="9944"/>
                  </a:lnTo>
                  <a:lnTo>
                    <a:pt x="59816" y="59245"/>
                  </a:lnTo>
                  <a:lnTo>
                    <a:pt x="88900" y="59245"/>
                  </a:lnTo>
                  <a:lnTo>
                    <a:pt x="88900" y="9944"/>
                  </a:lnTo>
                  <a:lnTo>
                    <a:pt x="102361" y="9944"/>
                  </a:lnTo>
                  <a:lnTo>
                    <a:pt x="102361" y="134226"/>
                  </a:lnTo>
                  <a:lnTo>
                    <a:pt x="11810" y="134226"/>
                  </a:lnTo>
                  <a:lnTo>
                    <a:pt x="8889" y="134226"/>
                  </a:lnTo>
                  <a:lnTo>
                    <a:pt x="6984" y="133629"/>
                  </a:lnTo>
                  <a:lnTo>
                    <a:pt x="5841" y="132435"/>
                  </a:lnTo>
                  <a:lnTo>
                    <a:pt x="4698" y="131254"/>
                  </a:lnTo>
                  <a:lnTo>
                    <a:pt x="4063" y="129285"/>
                  </a:lnTo>
                  <a:lnTo>
                    <a:pt x="4063" y="126542"/>
                  </a:lnTo>
                  <a:lnTo>
                    <a:pt x="4063" y="27939"/>
                  </a:lnTo>
                  <a:lnTo>
                    <a:pt x="4063" y="25184"/>
                  </a:lnTo>
                  <a:lnTo>
                    <a:pt x="3809" y="22402"/>
                  </a:lnTo>
                  <a:lnTo>
                    <a:pt x="3428" y="19596"/>
                  </a:lnTo>
                  <a:lnTo>
                    <a:pt x="2920" y="16789"/>
                  </a:lnTo>
                  <a:lnTo>
                    <a:pt x="1777" y="14630"/>
                  </a:lnTo>
                  <a:lnTo>
                    <a:pt x="0" y="13131"/>
                  </a:lnTo>
                  <a:lnTo>
                    <a:pt x="0" y="9944"/>
                  </a:lnTo>
                  <a:close/>
                </a:path>
                <a:path w="504825" h="175895">
                  <a:moveTo>
                    <a:pt x="198373" y="9194"/>
                  </a:moveTo>
                  <a:lnTo>
                    <a:pt x="310641" y="9194"/>
                  </a:lnTo>
                  <a:lnTo>
                    <a:pt x="312038" y="9194"/>
                  </a:lnTo>
                  <a:lnTo>
                    <a:pt x="312927" y="9410"/>
                  </a:lnTo>
                  <a:lnTo>
                    <a:pt x="313308" y="9842"/>
                  </a:lnTo>
                  <a:lnTo>
                    <a:pt x="313816" y="10274"/>
                  </a:lnTo>
                  <a:lnTo>
                    <a:pt x="314070" y="11125"/>
                  </a:lnTo>
                  <a:lnTo>
                    <a:pt x="314070" y="12369"/>
                  </a:lnTo>
                  <a:lnTo>
                    <a:pt x="314070" y="60921"/>
                  </a:lnTo>
                  <a:lnTo>
                    <a:pt x="213867" y="60921"/>
                  </a:lnTo>
                  <a:lnTo>
                    <a:pt x="213867" y="90728"/>
                  </a:lnTo>
                  <a:lnTo>
                    <a:pt x="318769" y="90728"/>
                  </a:lnTo>
                  <a:lnTo>
                    <a:pt x="318769" y="103289"/>
                  </a:lnTo>
                  <a:lnTo>
                    <a:pt x="205994" y="103289"/>
                  </a:lnTo>
                  <a:lnTo>
                    <a:pt x="203580" y="103289"/>
                  </a:lnTo>
                  <a:lnTo>
                    <a:pt x="201802" y="102793"/>
                  </a:lnTo>
                  <a:lnTo>
                    <a:pt x="200786" y="101790"/>
                  </a:lnTo>
                  <a:lnTo>
                    <a:pt x="199770" y="100787"/>
                  </a:lnTo>
                  <a:lnTo>
                    <a:pt x="199262" y="99110"/>
                  </a:lnTo>
                  <a:lnTo>
                    <a:pt x="199262" y="96735"/>
                  </a:lnTo>
                  <a:lnTo>
                    <a:pt x="199262" y="66370"/>
                  </a:lnTo>
                  <a:lnTo>
                    <a:pt x="199262" y="63614"/>
                  </a:lnTo>
                  <a:lnTo>
                    <a:pt x="199008" y="60832"/>
                  </a:lnTo>
                  <a:lnTo>
                    <a:pt x="198500" y="58026"/>
                  </a:lnTo>
                  <a:lnTo>
                    <a:pt x="197992" y="55206"/>
                  </a:lnTo>
                  <a:lnTo>
                    <a:pt x="196976" y="53060"/>
                  </a:lnTo>
                  <a:lnTo>
                    <a:pt x="195198" y="51549"/>
                  </a:lnTo>
                  <a:lnTo>
                    <a:pt x="195198" y="48374"/>
                  </a:lnTo>
                  <a:lnTo>
                    <a:pt x="299338" y="48374"/>
                  </a:lnTo>
                  <a:lnTo>
                    <a:pt x="299338" y="21755"/>
                  </a:lnTo>
                  <a:lnTo>
                    <a:pt x="198373" y="21755"/>
                  </a:lnTo>
                  <a:lnTo>
                    <a:pt x="198373" y="9194"/>
                  </a:lnTo>
                  <a:close/>
                </a:path>
                <a:path w="504825" h="175895">
                  <a:moveTo>
                    <a:pt x="450722" y="2070"/>
                  </a:moveTo>
                  <a:lnTo>
                    <a:pt x="469264" y="2070"/>
                  </a:lnTo>
                  <a:lnTo>
                    <a:pt x="469264" y="170395"/>
                  </a:lnTo>
                  <a:lnTo>
                    <a:pt x="454786" y="170395"/>
                  </a:lnTo>
                  <a:lnTo>
                    <a:pt x="454786" y="79489"/>
                  </a:lnTo>
                  <a:lnTo>
                    <a:pt x="428751" y="79489"/>
                  </a:lnTo>
                  <a:lnTo>
                    <a:pt x="428751" y="66928"/>
                  </a:lnTo>
                  <a:lnTo>
                    <a:pt x="454786" y="66928"/>
                  </a:lnTo>
                  <a:lnTo>
                    <a:pt x="454786" y="20065"/>
                  </a:lnTo>
                  <a:lnTo>
                    <a:pt x="454786" y="17310"/>
                  </a:lnTo>
                  <a:lnTo>
                    <a:pt x="454532" y="14528"/>
                  </a:lnTo>
                  <a:lnTo>
                    <a:pt x="454151" y="11722"/>
                  </a:lnTo>
                  <a:lnTo>
                    <a:pt x="453644" y="8915"/>
                  </a:lnTo>
                  <a:lnTo>
                    <a:pt x="452500" y="6756"/>
                  </a:lnTo>
                  <a:lnTo>
                    <a:pt x="450722" y="5257"/>
                  </a:lnTo>
                  <a:lnTo>
                    <a:pt x="450722" y="2070"/>
                  </a:lnTo>
                  <a:close/>
                </a:path>
                <a:path w="504825" h="175895">
                  <a:moveTo>
                    <a:pt x="490092" y="0"/>
                  </a:moveTo>
                  <a:lnTo>
                    <a:pt x="504570" y="0"/>
                  </a:lnTo>
                  <a:lnTo>
                    <a:pt x="504570" y="175463"/>
                  </a:lnTo>
                  <a:lnTo>
                    <a:pt x="490092" y="175463"/>
                  </a:lnTo>
                  <a:lnTo>
                    <a:pt x="490092" y="0"/>
                  </a:lnTo>
                  <a:close/>
                </a:path>
                <a:path w="504825" h="175895">
                  <a:moveTo>
                    <a:pt x="120014" y="0"/>
                  </a:moveTo>
                  <a:lnTo>
                    <a:pt x="138556" y="0"/>
                  </a:lnTo>
                  <a:lnTo>
                    <a:pt x="138556" y="64109"/>
                  </a:lnTo>
                  <a:lnTo>
                    <a:pt x="163829" y="64109"/>
                  </a:lnTo>
                  <a:lnTo>
                    <a:pt x="163829" y="76669"/>
                  </a:lnTo>
                  <a:lnTo>
                    <a:pt x="138556" y="76669"/>
                  </a:lnTo>
                  <a:lnTo>
                    <a:pt x="138556" y="175463"/>
                  </a:lnTo>
                  <a:lnTo>
                    <a:pt x="124078" y="175463"/>
                  </a:lnTo>
                  <a:lnTo>
                    <a:pt x="124078" y="17995"/>
                  </a:lnTo>
                  <a:lnTo>
                    <a:pt x="124078" y="15252"/>
                  </a:lnTo>
                  <a:lnTo>
                    <a:pt x="123825" y="12471"/>
                  </a:lnTo>
                  <a:lnTo>
                    <a:pt x="123316" y="9664"/>
                  </a:lnTo>
                  <a:lnTo>
                    <a:pt x="122808" y="6845"/>
                  </a:lnTo>
                  <a:lnTo>
                    <a:pt x="121665" y="4686"/>
                  </a:lnTo>
                  <a:lnTo>
                    <a:pt x="120014" y="3187"/>
                  </a:lnTo>
                  <a:lnTo>
                    <a:pt x="120014" y="0"/>
                  </a:lnTo>
                  <a:close/>
                </a:path>
              </a:pathLst>
            </a:custGeom>
            <a:ln w="914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15309" y="6417919"/>
              <a:ext cx="335788" cy="1905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19043" y="6416040"/>
              <a:ext cx="178054" cy="19060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48786" y="6424853"/>
              <a:ext cx="176022" cy="18103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88688" y="6421285"/>
              <a:ext cx="571627" cy="18516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2511679" y="6382613"/>
            <a:ext cx="2014220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b="0" spc="-50" dirty="0">
                <a:latin typeface="맑은 고딕 Semilight"/>
                <a:cs typeface="맑은 고딕 Semilight"/>
              </a:rPr>
              <a:t>빠르게</a:t>
            </a:r>
            <a:r>
              <a:rPr sz="1450" b="0" spc="-30" dirty="0">
                <a:latin typeface="맑은 고딕 Semilight"/>
                <a:cs typeface="맑은 고딕 Semilight"/>
              </a:rPr>
              <a:t> </a:t>
            </a:r>
            <a:r>
              <a:rPr sz="1450" b="0" spc="-50" dirty="0">
                <a:latin typeface="맑은 고딕 Semilight"/>
                <a:cs typeface="맑은 고딕 Semilight"/>
              </a:rPr>
              <a:t>진행</a:t>
            </a:r>
            <a:r>
              <a:rPr sz="1450" b="0" spc="-20" dirty="0">
                <a:latin typeface="맑은 고딕 Semilight"/>
                <a:cs typeface="맑은 고딕 Semilight"/>
              </a:rPr>
              <a:t> </a:t>
            </a:r>
            <a:r>
              <a:rPr sz="1450" b="0" spc="-50" dirty="0">
                <a:latin typeface="맑은 고딕 Semilight"/>
                <a:cs typeface="맑은 고딕 Semilight"/>
              </a:rPr>
              <a:t>할</a:t>
            </a:r>
            <a:r>
              <a:rPr sz="1450" b="0" spc="-15" dirty="0">
                <a:latin typeface="맑은 고딕 Semilight"/>
                <a:cs typeface="맑은 고딕 Semilight"/>
              </a:rPr>
              <a:t> </a:t>
            </a:r>
            <a:r>
              <a:rPr sz="1450" b="0" spc="-50" dirty="0">
                <a:latin typeface="맑은 고딕 Semilight"/>
                <a:cs typeface="맑은 고딕 Semilight"/>
              </a:rPr>
              <a:t>수</a:t>
            </a:r>
            <a:r>
              <a:rPr sz="1450" b="0" spc="-20" dirty="0">
                <a:latin typeface="맑은 고딕 Semilight"/>
                <a:cs typeface="맑은 고딕 Semilight"/>
              </a:rPr>
              <a:t> </a:t>
            </a:r>
            <a:r>
              <a:rPr sz="1450" b="0" spc="-50" dirty="0">
                <a:latin typeface="맑은 고딕 Semilight"/>
                <a:cs typeface="맑은 고딕 Semilight"/>
              </a:rPr>
              <a:t>있어요</a:t>
            </a:r>
            <a:endParaRPr sz="1450">
              <a:latin typeface="맑은 고딕 Semilight"/>
              <a:cs typeface="맑은 고딕 Semi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657970" y="6046114"/>
            <a:ext cx="2726690" cy="699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3220" marR="5080" indent="-350520">
              <a:lnSpc>
                <a:spcPct val="152400"/>
              </a:lnSpc>
              <a:spcBef>
                <a:spcPts val="95"/>
              </a:spcBef>
            </a:pPr>
            <a:r>
              <a:rPr sz="1450" b="0" spc="-50" dirty="0">
                <a:latin typeface="맑은 고딕 Semilight"/>
                <a:cs typeface="맑은 고딕 Semilight"/>
              </a:rPr>
              <a:t>반드시</a:t>
            </a:r>
            <a:r>
              <a:rPr sz="1450" b="0" spc="-30" dirty="0">
                <a:latin typeface="맑은 고딕 Semilight"/>
                <a:cs typeface="맑은 고딕 Semilight"/>
              </a:rPr>
              <a:t> </a:t>
            </a:r>
            <a:r>
              <a:rPr sz="1450" b="0" spc="-50" dirty="0">
                <a:latin typeface="맑은 고딕 Semilight"/>
                <a:cs typeface="맑은 고딕 Semilight"/>
              </a:rPr>
              <a:t>본인</a:t>
            </a:r>
            <a:r>
              <a:rPr sz="1450" b="0" spc="-15" dirty="0">
                <a:latin typeface="맑은 고딕 Semilight"/>
                <a:cs typeface="맑은 고딕 Semilight"/>
              </a:rPr>
              <a:t> </a:t>
            </a:r>
            <a:r>
              <a:rPr sz="1450" b="0" spc="-50" dirty="0">
                <a:latin typeface="맑은 고딕 Semilight"/>
                <a:cs typeface="맑은 고딕 Semilight"/>
              </a:rPr>
              <a:t>명의의</a:t>
            </a:r>
            <a:r>
              <a:rPr sz="1450" b="0" spc="-30" dirty="0">
                <a:latin typeface="맑은 고딕 Semilight"/>
                <a:cs typeface="맑은 고딕 Semilight"/>
              </a:rPr>
              <a:t> </a:t>
            </a:r>
            <a:r>
              <a:rPr sz="1450" b="0" spc="-50" dirty="0">
                <a:latin typeface="맑은 고딕 Semilight"/>
                <a:cs typeface="맑은 고딕 Semilight"/>
              </a:rPr>
              <a:t>휴대폰</a:t>
            </a:r>
            <a:r>
              <a:rPr sz="1450" b="0" spc="-15" dirty="0">
                <a:latin typeface="맑은 고딕 Semilight"/>
                <a:cs typeface="맑은 고딕 Semilight"/>
              </a:rPr>
              <a:t> </a:t>
            </a:r>
            <a:r>
              <a:rPr sz="1450" b="0" spc="-50" dirty="0">
                <a:latin typeface="맑은 고딕 Semilight"/>
                <a:cs typeface="맑은 고딕 Semilight"/>
              </a:rPr>
              <a:t>번호가 </a:t>
            </a:r>
            <a:r>
              <a:rPr sz="1450" b="0" spc="-395" dirty="0">
                <a:latin typeface="맑은 고딕 Semilight"/>
                <a:cs typeface="맑은 고딕 Semilight"/>
              </a:rPr>
              <a:t> </a:t>
            </a:r>
            <a:r>
              <a:rPr sz="1450" b="0" spc="-50" dirty="0">
                <a:latin typeface="맑은 고딕 Semilight"/>
                <a:cs typeface="맑은 고딕 Semilight"/>
              </a:rPr>
              <a:t>있어야</a:t>
            </a:r>
            <a:r>
              <a:rPr sz="1450" b="0" spc="-20" dirty="0">
                <a:latin typeface="맑은 고딕 Semilight"/>
                <a:cs typeface="맑은 고딕 Semilight"/>
              </a:rPr>
              <a:t> </a:t>
            </a:r>
            <a:r>
              <a:rPr sz="1450" b="0" spc="-50" dirty="0">
                <a:latin typeface="맑은 고딕 Semilight"/>
                <a:cs typeface="맑은 고딕 Semilight"/>
              </a:rPr>
              <a:t>진행할</a:t>
            </a:r>
            <a:r>
              <a:rPr sz="1450" b="0" spc="-5" dirty="0">
                <a:latin typeface="맑은 고딕 Semilight"/>
                <a:cs typeface="맑은 고딕 Semilight"/>
              </a:rPr>
              <a:t> </a:t>
            </a:r>
            <a:r>
              <a:rPr sz="1450" b="0" spc="-50" dirty="0">
                <a:latin typeface="맑은 고딕 Semilight"/>
                <a:cs typeface="맑은 고딕 Semilight"/>
              </a:rPr>
              <a:t>수</a:t>
            </a:r>
            <a:r>
              <a:rPr sz="1450" b="0" spc="-10" dirty="0">
                <a:latin typeface="맑은 고딕 Semilight"/>
                <a:cs typeface="맑은 고딕 Semilight"/>
              </a:rPr>
              <a:t> </a:t>
            </a:r>
            <a:r>
              <a:rPr sz="1450" b="0" spc="-50" dirty="0">
                <a:latin typeface="맑은 고딕 Semilight"/>
                <a:cs typeface="맑은 고딕 Semilight"/>
              </a:rPr>
              <a:t>있어요</a:t>
            </a:r>
            <a:endParaRPr sz="1450">
              <a:latin typeface="맑은 고딕 Semilight"/>
              <a:cs typeface="맑은 고딕 Semiligh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787651" y="1190244"/>
            <a:ext cx="972819" cy="970915"/>
            <a:chOff x="1787651" y="1190244"/>
            <a:chExt cx="972819" cy="970915"/>
          </a:xfrm>
        </p:grpSpPr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87651" y="1190244"/>
              <a:ext cx="972312" cy="97078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96083" y="1588008"/>
              <a:ext cx="150876" cy="18287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119883" y="1531620"/>
              <a:ext cx="307975" cy="307975"/>
            </a:xfrm>
            <a:custGeom>
              <a:avLst/>
              <a:gdLst/>
              <a:ahLst/>
              <a:cxnLst/>
              <a:rect l="l" t="t" r="r" b="b"/>
              <a:pathLst>
                <a:path w="307975" h="307975">
                  <a:moveTo>
                    <a:pt x="153924" y="0"/>
                  </a:moveTo>
                  <a:lnTo>
                    <a:pt x="105290" y="7851"/>
                  </a:lnTo>
                  <a:lnTo>
                    <a:pt x="63038" y="29711"/>
                  </a:lnTo>
                  <a:lnTo>
                    <a:pt x="29711" y="63038"/>
                  </a:lnTo>
                  <a:lnTo>
                    <a:pt x="7851" y="105290"/>
                  </a:lnTo>
                  <a:lnTo>
                    <a:pt x="0" y="153924"/>
                  </a:lnTo>
                  <a:lnTo>
                    <a:pt x="7851" y="202557"/>
                  </a:lnTo>
                  <a:lnTo>
                    <a:pt x="29711" y="244809"/>
                  </a:lnTo>
                  <a:lnTo>
                    <a:pt x="63038" y="278136"/>
                  </a:lnTo>
                  <a:lnTo>
                    <a:pt x="105290" y="299996"/>
                  </a:lnTo>
                  <a:lnTo>
                    <a:pt x="153924" y="307848"/>
                  </a:lnTo>
                  <a:lnTo>
                    <a:pt x="202557" y="299996"/>
                  </a:lnTo>
                  <a:lnTo>
                    <a:pt x="244809" y="278136"/>
                  </a:lnTo>
                  <a:lnTo>
                    <a:pt x="278136" y="244809"/>
                  </a:lnTo>
                  <a:lnTo>
                    <a:pt x="299996" y="202557"/>
                  </a:lnTo>
                  <a:lnTo>
                    <a:pt x="307848" y="153924"/>
                  </a:lnTo>
                  <a:lnTo>
                    <a:pt x="299996" y="105290"/>
                  </a:lnTo>
                  <a:lnTo>
                    <a:pt x="278136" y="63038"/>
                  </a:lnTo>
                  <a:lnTo>
                    <a:pt x="244809" y="29711"/>
                  </a:lnTo>
                  <a:lnTo>
                    <a:pt x="202557" y="7851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C5D9F0">
                <a:alpha val="3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8057388" y="1190244"/>
            <a:ext cx="3350260" cy="4963795"/>
            <a:chOff x="8057388" y="1190244"/>
            <a:chExt cx="3350260" cy="4963795"/>
          </a:xfrm>
        </p:grpSpPr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57388" y="1190244"/>
              <a:ext cx="970788" cy="97078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389620" y="1527048"/>
              <a:ext cx="307975" cy="309880"/>
            </a:xfrm>
            <a:custGeom>
              <a:avLst/>
              <a:gdLst/>
              <a:ahLst/>
              <a:cxnLst/>
              <a:rect l="l" t="t" r="r" b="b"/>
              <a:pathLst>
                <a:path w="307975" h="309880">
                  <a:moveTo>
                    <a:pt x="153924" y="0"/>
                  </a:moveTo>
                  <a:lnTo>
                    <a:pt x="105290" y="7882"/>
                  </a:lnTo>
                  <a:lnTo>
                    <a:pt x="63038" y="29833"/>
                  </a:lnTo>
                  <a:lnTo>
                    <a:pt x="29711" y="63313"/>
                  </a:lnTo>
                  <a:lnTo>
                    <a:pt x="7851" y="105777"/>
                  </a:lnTo>
                  <a:lnTo>
                    <a:pt x="0" y="154686"/>
                  </a:lnTo>
                  <a:lnTo>
                    <a:pt x="7851" y="203594"/>
                  </a:lnTo>
                  <a:lnTo>
                    <a:pt x="29711" y="246058"/>
                  </a:lnTo>
                  <a:lnTo>
                    <a:pt x="63038" y="279538"/>
                  </a:lnTo>
                  <a:lnTo>
                    <a:pt x="105290" y="301489"/>
                  </a:lnTo>
                  <a:lnTo>
                    <a:pt x="153924" y="309371"/>
                  </a:lnTo>
                  <a:lnTo>
                    <a:pt x="202557" y="301489"/>
                  </a:lnTo>
                  <a:lnTo>
                    <a:pt x="244809" y="279538"/>
                  </a:lnTo>
                  <a:lnTo>
                    <a:pt x="278136" y="246058"/>
                  </a:lnTo>
                  <a:lnTo>
                    <a:pt x="299996" y="203594"/>
                  </a:lnTo>
                  <a:lnTo>
                    <a:pt x="307848" y="154686"/>
                  </a:lnTo>
                  <a:lnTo>
                    <a:pt x="299996" y="105777"/>
                  </a:lnTo>
                  <a:lnTo>
                    <a:pt x="278136" y="63313"/>
                  </a:lnTo>
                  <a:lnTo>
                    <a:pt x="244809" y="29833"/>
                  </a:lnTo>
                  <a:lnTo>
                    <a:pt x="202557" y="7882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C5D9F0">
                <a:alpha val="3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2104" y="1588008"/>
              <a:ext cx="184403" cy="18592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12936" y="1981200"/>
              <a:ext cx="2289048" cy="366217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9008110" y="1976374"/>
              <a:ext cx="2298700" cy="3672204"/>
            </a:xfrm>
            <a:custGeom>
              <a:avLst/>
              <a:gdLst/>
              <a:ahLst/>
              <a:cxnLst/>
              <a:rect l="l" t="t" r="r" b="b"/>
              <a:pathLst>
                <a:path w="2298700" h="3672204">
                  <a:moveTo>
                    <a:pt x="0" y="3671697"/>
                  </a:moveTo>
                  <a:lnTo>
                    <a:pt x="2298573" y="3671697"/>
                  </a:lnTo>
                  <a:lnTo>
                    <a:pt x="2298573" y="0"/>
                  </a:lnTo>
                  <a:lnTo>
                    <a:pt x="0" y="0"/>
                  </a:lnTo>
                  <a:lnTo>
                    <a:pt x="0" y="3671697"/>
                  </a:lnTo>
                  <a:close/>
                </a:path>
              </a:pathLst>
            </a:custGeom>
            <a:ln w="952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12936" y="4907280"/>
              <a:ext cx="2289048" cy="992124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9008110" y="4902453"/>
              <a:ext cx="2298700" cy="1002030"/>
            </a:xfrm>
            <a:custGeom>
              <a:avLst/>
              <a:gdLst/>
              <a:ahLst/>
              <a:cxnLst/>
              <a:rect l="l" t="t" r="r" b="b"/>
              <a:pathLst>
                <a:path w="2298700" h="1002029">
                  <a:moveTo>
                    <a:pt x="0" y="1001649"/>
                  </a:moveTo>
                  <a:lnTo>
                    <a:pt x="2298573" y="1001649"/>
                  </a:lnTo>
                  <a:lnTo>
                    <a:pt x="2298573" y="0"/>
                  </a:lnTo>
                  <a:lnTo>
                    <a:pt x="0" y="0"/>
                  </a:lnTo>
                  <a:lnTo>
                    <a:pt x="0" y="1001649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033760" y="5803391"/>
              <a:ext cx="373379" cy="350520"/>
            </a:xfrm>
            <a:prstGeom prst="rect">
              <a:avLst/>
            </a:prstGeom>
          </p:spPr>
        </p:pic>
      </p:grpSp>
      <p:pic>
        <p:nvPicPr>
          <p:cNvPr id="41" name="object 4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817876" y="3461004"/>
            <a:ext cx="1938527" cy="2179319"/>
          </a:xfrm>
          <a:prstGeom prst="rect">
            <a:avLst/>
          </a:prstGeom>
        </p:spPr>
      </p:pic>
      <p:graphicFrame>
        <p:nvGraphicFramePr>
          <p:cNvPr id="42" name="object 42"/>
          <p:cNvGraphicFramePr>
            <a:graphicFrameLocks noGrp="1"/>
          </p:cNvGraphicFramePr>
          <p:nvPr/>
        </p:nvGraphicFramePr>
        <p:xfrm>
          <a:off x="2775489" y="1968563"/>
          <a:ext cx="1984375" cy="3658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1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1643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64392"/>
                      </a:solidFill>
                      <a:prstDash val="solid"/>
                    </a:lnL>
                    <a:lnR w="28575">
                      <a:solidFill>
                        <a:srgbClr val="164392"/>
                      </a:solidFill>
                      <a:prstDash val="solid"/>
                    </a:lnR>
                    <a:lnT w="28575">
                      <a:solidFill>
                        <a:srgbClr val="164392"/>
                      </a:solidFill>
                      <a:prstDash val="solid"/>
                    </a:lnT>
                    <a:lnB w="28575">
                      <a:solidFill>
                        <a:srgbClr val="1643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164392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6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3" name="object 43"/>
          <p:cNvGrpSpPr/>
          <p:nvPr/>
        </p:nvGrpSpPr>
        <p:grpSpPr>
          <a:xfrm>
            <a:off x="2772155" y="1978152"/>
            <a:ext cx="2011680" cy="3637915"/>
            <a:chOff x="2772155" y="1978152"/>
            <a:chExt cx="2011680" cy="3637915"/>
          </a:xfrm>
        </p:grpSpPr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72155" y="1978152"/>
              <a:ext cx="2011680" cy="363778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13859" y="2839212"/>
              <a:ext cx="373379" cy="350520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1459230" y="94386"/>
            <a:ext cx="5429885" cy="862965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1700" spc="-85" dirty="0">
                <a:solidFill>
                  <a:srgbClr val="1C6CA3"/>
                </a:solidFill>
                <a:latin typeface="궁서"/>
                <a:cs typeface="궁서"/>
              </a:rPr>
              <a:t>시작은</a:t>
            </a:r>
            <a:r>
              <a:rPr sz="1700" spc="-105" dirty="0">
                <a:solidFill>
                  <a:srgbClr val="1C6CA3"/>
                </a:solidFill>
                <a:latin typeface="궁서"/>
                <a:cs typeface="궁서"/>
              </a:rPr>
              <a:t> </a:t>
            </a:r>
            <a:r>
              <a:rPr sz="1700" spc="-10" dirty="0">
                <a:solidFill>
                  <a:srgbClr val="1C6CA3"/>
                </a:solidFill>
                <a:latin typeface="한컴 울주 천전리 각석체"/>
                <a:cs typeface="한컴 울주 천전리 각석체"/>
              </a:rPr>
              <a:t>S</a:t>
            </a:r>
            <a:r>
              <a:rPr sz="1700" spc="-30" dirty="0">
                <a:solidFill>
                  <a:srgbClr val="1C6CA3"/>
                </a:solidFill>
                <a:latin typeface="한컴 울주 천전리 각석체"/>
                <a:cs typeface="한컴 울주 천전리 각석체"/>
              </a:rPr>
              <a:t>O</a:t>
            </a:r>
            <a:r>
              <a:rPr sz="1700" spc="-15" dirty="0">
                <a:solidFill>
                  <a:srgbClr val="1C6CA3"/>
                </a:solidFill>
                <a:latin typeface="한컴 울주 천전리 각석체"/>
                <a:cs typeface="한컴 울주 천전리 각석체"/>
              </a:rPr>
              <a:t>L</a:t>
            </a:r>
            <a:r>
              <a:rPr sz="1700" spc="90" dirty="0">
                <a:solidFill>
                  <a:srgbClr val="1C6CA3"/>
                </a:solidFill>
                <a:latin typeface="한컴 울주 천전리 각석체"/>
                <a:cs typeface="한컴 울주 천전리 각석체"/>
              </a:rPr>
              <a:t> </a:t>
            </a:r>
            <a:r>
              <a:rPr sz="1700" spc="-100" dirty="0">
                <a:solidFill>
                  <a:srgbClr val="1C6CA3"/>
                </a:solidFill>
                <a:latin typeface="궁서"/>
                <a:cs typeface="궁서"/>
              </a:rPr>
              <a:t>회</a:t>
            </a:r>
            <a:r>
              <a:rPr sz="1700" spc="-85" dirty="0">
                <a:solidFill>
                  <a:srgbClr val="1C6CA3"/>
                </a:solidFill>
                <a:latin typeface="궁서"/>
                <a:cs typeface="궁서"/>
              </a:rPr>
              <a:t>원</a:t>
            </a:r>
            <a:r>
              <a:rPr sz="1700" spc="-100" dirty="0">
                <a:solidFill>
                  <a:srgbClr val="1C6CA3"/>
                </a:solidFill>
                <a:latin typeface="궁서"/>
                <a:cs typeface="궁서"/>
              </a:rPr>
              <a:t>가</a:t>
            </a:r>
            <a:r>
              <a:rPr sz="1700" spc="-85" dirty="0">
                <a:solidFill>
                  <a:srgbClr val="1C6CA3"/>
                </a:solidFill>
                <a:latin typeface="궁서"/>
                <a:cs typeface="궁서"/>
              </a:rPr>
              <a:t>입</a:t>
            </a:r>
            <a:r>
              <a:rPr sz="1700" spc="100" dirty="0">
                <a:solidFill>
                  <a:srgbClr val="1C6CA3"/>
                </a:solidFill>
                <a:latin typeface="한컴 울주 천전리 각석체"/>
                <a:cs typeface="한컴 울주 천전리 각석체"/>
              </a:rPr>
              <a:t>!</a:t>
            </a:r>
            <a:endParaRPr sz="1700">
              <a:latin typeface="한컴 울주 천전리 각석체"/>
              <a:cs typeface="한컴 울주 천전리 각석체"/>
            </a:endParaRPr>
          </a:p>
          <a:p>
            <a:pPr marL="22225">
              <a:lnSpc>
                <a:spcPct val="100000"/>
              </a:lnSpc>
              <a:spcBef>
                <a:spcPts val="1225"/>
              </a:spcBef>
            </a:pPr>
            <a:r>
              <a:rPr sz="1800" spc="-145" dirty="0">
                <a:solidFill>
                  <a:srgbClr val="1C6CA3"/>
                </a:solidFill>
                <a:latin typeface="궁서"/>
                <a:cs typeface="궁서"/>
              </a:rPr>
              <a:t>회원가입</a:t>
            </a:r>
            <a:r>
              <a:rPr sz="1800" spc="-90" dirty="0">
                <a:solidFill>
                  <a:srgbClr val="1C6CA3"/>
                </a:solidFill>
                <a:latin typeface="궁서"/>
                <a:cs typeface="궁서"/>
              </a:rPr>
              <a:t>은</a:t>
            </a:r>
            <a:r>
              <a:rPr sz="1800" spc="-175" dirty="0">
                <a:solidFill>
                  <a:srgbClr val="1C6CA3"/>
                </a:solidFill>
                <a:latin typeface="궁서"/>
                <a:cs typeface="궁서"/>
              </a:rPr>
              <a:t> </a:t>
            </a:r>
            <a:r>
              <a:rPr sz="1800" spc="-90" dirty="0">
                <a:solidFill>
                  <a:srgbClr val="1C6CA3"/>
                </a:solidFill>
                <a:latin typeface="궁서"/>
                <a:cs typeface="궁서"/>
              </a:rPr>
              <a:t>①</a:t>
            </a:r>
            <a:r>
              <a:rPr sz="1800" spc="-200" dirty="0">
                <a:solidFill>
                  <a:srgbClr val="1C6CA3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1C6CA3"/>
                </a:solidFill>
                <a:latin typeface="궁서"/>
                <a:cs typeface="궁서"/>
              </a:rPr>
              <a:t>카카오</a:t>
            </a:r>
            <a:r>
              <a:rPr sz="1800" spc="-90" dirty="0">
                <a:solidFill>
                  <a:srgbClr val="1C6CA3"/>
                </a:solidFill>
                <a:latin typeface="궁서"/>
                <a:cs typeface="궁서"/>
              </a:rPr>
              <a:t>톡</a:t>
            </a:r>
            <a:r>
              <a:rPr sz="1800" spc="-175" dirty="0">
                <a:solidFill>
                  <a:srgbClr val="1C6CA3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1C6CA3"/>
                </a:solidFill>
                <a:latin typeface="궁서"/>
                <a:cs typeface="궁서"/>
              </a:rPr>
              <a:t>계</a:t>
            </a:r>
            <a:r>
              <a:rPr sz="1800" spc="-90" dirty="0">
                <a:solidFill>
                  <a:srgbClr val="1C6CA3"/>
                </a:solidFill>
                <a:latin typeface="궁서"/>
                <a:cs typeface="궁서"/>
              </a:rPr>
              <a:t>정</a:t>
            </a:r>
            <a:r>
              <a:rPr sz="1800" spc="-190" dirty="0">
                <a:solidFill>
                  <a:srgbClr val="1C6CA3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1C6CA3"/>
                </a:solidFill>
                <a:latin typeface="궁서"/>
                <a:cs typeface="궁서"/>
              </a:rPr>
              <a:t>또</a:t>
            </a:r>
            <a:r>
              <a:rPr sz="1800" spc="-90" dirty="0">
                <a:solidFill>
                  <a:srgbClr val="1C6CA3"/>
                </a:solidFill>
                <a:latin typeface="궁서"/>
                <a:cs typeface="궁서"/>
              </a:rPr>
              <a:t>는</a:t>
            </a:r>
            <a:r>
              <a:rPr sz="1800" spc="-200" dirty="0">
                <a:solidFill>
                  <a:srgbClr val="1C6CA3"/>
                </a:solidFill>
                <a:latin typeface="궁서"/>
                <a:cs typeface="궁서"/>
              </a:rPr>
              <a:t> </a:t>
            </a:r>
            <a:r>
              <a:rPr sz="1800" spc="-90" dirty="0">
                <a:solidFill>
                  <a:srgbClr val="1C6CA3"/>
                </a:solidFill>
                <a:latin typeface="궁서"/>
                <a:cs typeface="궁서"/>
              </a:rPr>
              <a:t>②</a:t>
            </a:r>
            <a:r>
              <a:rPr sz="1800" spc="-200" dirty="0">
                <a:solidFill>
                  <a:srgbClr val="1C6CA3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1C6CA3"/>
                </a:solidFill>
                <a:latin typeface="궁서"/>
                <a:cs typeface="궁서"/>
              </a:rPr>
              <a:t>휴대</a:t>
            </a:r>
            <a:r>
              <a:rPr sz="1800" spc="-90" dirty="0">
                <a:solidFill>
                  <a:srgbClr val="1C6CA3"/>
                </a:solidFill>
                <a:latin typeface="궁서"/>
                <a:cs typeface="궁서"/>
              </a:rPr>
              <a:t>폰</a:t>
            </a:r>
            <a:r>
              <a:rPr sz="1800" spc="-190" dirty="0">
                <a:solidFill>
                  <a:srgbClr val="1C6CA3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1C6CA3"/>
                </a:solidFill>
                <a:latin typeface="궁서"/>
                <a:cs typeface="궁서"/>
              </a:rPr>
              <a:t>번호</a:t>
            </a:r>
            <a:r>
              <a:rPr sz="1800" spc="-90" dirty="0">
                <a:solidFill>
                  <a:srgbClr val="1C6CA3"/>
                </a:solidFill>
                <a:latin typeface="궁서"/>
                <a:cs typeface="궁서"/>
              </a:rPr>
              <a:t>로</a:t>
            </a:r>
            <a:r>
              <a:rPr sz="1800" spc="-185" dirty="0">
                <a:solidFill>
                  <a:srgbClr val="1C6CA3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1C6CA3"/>
                </a:solidFill>
                <a:latin typeface="궁서"/>
                <a:cs typeface="궁서"/>
              </a:rPr>
              <a:t>가능</a:t>
            </a:r>
            <a:r>
              <a:rPr sz="1800" spc="105" dirty="0">
                <a:solidFill>
                  <a:srgbClr val="1C6CA3"/>
                </a:solidFill>
                <a:latin typeface="한컴 울주 천전리 각석체"/>
                <a:cs typeface="한컴 울주 천전리 각석체"/>
              </a:rPr>
              <a:t>!</a:t>
            </a:r>
            <a:endParaRPr sz="1800">
              <a:latin typeface="한컴 울주 천전리 각석체"/>
              <a:cs typeface="한컴 울주 천전리 각석체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spc="660" dirty="0">
                <a:solidFill>
                  <a:srgbClr val="1C6CA3"/>
                </a:solidFill>
                <a:latin typeface="맑은 고딕 Semilight"/>
                <a:cs typeface="맑은 고딕 Semilight"/>
              </a:rPr>
              <a:t>01</a:t>
            </a:r>
            <a:endParaRPr sz="5200">
              <a:latin typeface="맑은 고딕 Semilight"/>
              <a:cs typeface="맑은 고딕 Semi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3839" y="911733"/>
            <a:ext cx="774700" cy="33655"/>
          </a:xfrm>
          <a:custGeom>
            <a:avLst/>
            <a:gdLst/>
            <a:ahLst/>
            <a:cxnLst/>
            <a:rect l="l" t="t" r="r" b="b"/>
            <a:pathLst>
              <a:path w="774700" h="33655">
                <a:moveTo>
                  <a:pt x="774192" y="0"/>
                </a:moveTo>
                <a:lnTo>
                  <a:pt x="0" y="0"/>
                </a:lnTo>
                <a:lnTo>
                  <a:pt x="0" y="33527"/>
                </a:lnTo>
                <a:lnTo>
                  <a:pt x="774192" y="33527"/>
                </a:lnTo>
                <a:lnTo>
                  <a:pt x="774192" y="0"/>
                </a:lnTo>
                <a:close/>
              </a:path>
            </a:pathLst>
          </a:custGeom>
          <a:solidFill>
            <a:srgbClr val="1C6C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69263" y="657225"/>
            <a:ext cx="1076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45" dirty="0">
                <a:solidFill>
                  <a:srgbClr val="1C6CA3"/>
                </a:solidFill>
                <a:latin typeface="궁서"/>
                <a:cs typeface="궁서"/>
              </a:rPr>
              <a:t>회원가입은</a:t>
            </a:r>
            <a:endParaRPr sz="1800">
              <a:latin typeface="궁서"/>
              <a:cs typeface="궁서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4101" y="620903"/>
            <a:ext cx="1604010" cy="33845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88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85"/>
              </a:spcBef>
            </a:pPr>
            <a:r>
              <a:rPr sz="1800" spc="-90" dirty="0">
                <a:solidFill>
                  <a:srgbClr val="1C6CA3"/>
                </a:solidFill>
                <a:latin typeface="궁서"/>
                <a:cs typeface="궁서"/>
              </a:rPr>
              <a:t>①</a:t>
            </a:r>
            <a:r>
              <a:rPr sz="1800" spc="-200" dirty="0">
                <a:solidFill>
                  <a:srgbClr val="1C6CA3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1C6CA3"/>
                </a:solidFill>
                <a:latin typeface="궁서"/>
                <a:cs typeface="궁서"/>
              </a:rPr>
              <a:t>카카오</a:t>
            </a:r>
            <a:r>
              <a:rPr sz="1800" spc="-90" dirty="0">
                <a:solidFill>
                  <a:srgbClr val="1C6CA3"/>
                </a:solidFill>
                <a:latin typeface="궁서"/>
                <a:cs typeface="궁서"/>
              </a:rPr>
              <a:t>톡</a:t>
            </a:r>
            <a:r>
              <a:rPr sz="1800" spc="-175" dirty="0">
                <a:solidFill>
                  <a:srgbClr val="1C6CA3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1C6CA3"/>
                </a:solidFill>
                <a:latin typeface="궁서"/>
                <a:cs typeface="궁서"/>
              </a:rPr>
              <a:t>계정</a:t>
            </a:r>
            <a:endParaRPr sz="1800">
              <a:latin typeface="궁서"/>
              <a:cs typeface="궁서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32528" y="657225"/>
            <a:ext cx="2656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45" dirty="0">
                <a:solidFill>
                  <a:srgbClr val="1C6CA3"/>
                </a:solidFill>
                <a:latin typeface="궁서"/>
                <a:cs typeface="궁서"/>
              </a:rPr>
              <a:t>또</a:t>
            </a:r>
            <a:r>
              <a:rPr sz="1800" spc="-90" dirty="0">
                <a:solidFill>
                  <a:srgbClr val="1C6CA3"/>
                </a:solidFill>
                <a:latin typeface="궁서"/>
                <a:cs typeface="궁서"/>
              </a:rPr>
              <a:t>는</a:t>
            </a:r>
            <a:r>
              <a:rPr sz="1800" spc="-200" dirty="0">
                <a:solidFill>
                  <a:srgbClr val="1C6CA3"/>
                </a:solidFill>
                <a:latin typeface="궁서"/>
                <a:cs typeface="궁서"/>
              </a:rPr>
              <a:t> </a:t>
            </a:r>
            <a:r>
              <a:rPr sz="1800" spc="-90" dirty="0">
                <a:solidFill>
                  <a:srgbClr val="1C6CA3"/>
                </a:solidFill>
                <a:latin typeface="궁서"/>
                <a:cs typeface="궁서"/>
              </a:rPr>
              <a:t>②</a:t>
            </a:r>
            <a:r>
              <a:rPr sz="1800" spc="-200" dirty="0">
                <a:solidFill>
                  <a:srgbClr val="1C6CA3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1C6CA3"/>
                </a:solidFill>
                <a:latin typeface="궁서"/>
                <a:cs typeface="궁서"/>
              </a:rPr>
              <a:t>휴대</a:t>
            </a:r>
            <a:r>
              <a:rPr sz="1800" spc="-90" dirty="0">
                <a:solidFill>
                  <a:srgbClr val="1C6CA3"/>
                </a:solidFill>
                <a:latin typeface="궁서"/>
                <a:cs typeface="궁서"/>
              </a:rPr>
              <a:t>폰</a:t>
            </a:r>
            <a:r>
              <a:rPr sz="1800" spc="-190" dirty="0">
                <a:solidFill>
                  <a:srgbClr val="1C6CA3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1C6CA3"/>
                </a:solidFill>
                <a:latin typeface="궁서"/>
                <a:cs typeface="궁서"/>
              </a:rPr>
              <a:t>번호</a:t>
            </a:r>
            <a:r>
              <a:rPr sz="1800" spc="-90" dirty="0">
                <a:solidFill>
                  <a:srgbClr val="1C6CA3"/>
                </a:solidFill>
                <a:latin typeface="궁서"/>
                <a:cs typeface="궁서"/>
              </a:rPr>
              <a:t>로</a:t>
            </a:r>
            <a:r>
              <a:rPr sz="1800" spc="-185" dirty="0">
                <a:solidFill>
                  <a:srgbClr val="1C6CA3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1C6CA3"/>
                </a:solidFill>
                <a:latin typeface="궁서"/>
                <a:cs typeface="궁서"/>
              </a:rPr>
              <a:t>가능</a:t>
            </a:r>
            <a:r>
              <a:rPr sz="1800" spc="105" dirty="0">
                <a:solidFill>
                  <a:srgbClr val="1C6CA3"/>
                </a:solidFill>
                <a:latin typeface="한컴 울주 천전리 각석체"/>
                <a:cs typeface="한컴 울주 천전리 각석체"/>
              </a:rPr>
              <a:t>!</a:t>
            </a:r>
            <a:endParaRPr sz="1800">
              <a:latin typeface="한컴 울주 천전리 각석체"/>
              <a:cs typeface="한컴 울주 천전리 각석체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9230" y="241808"/>
            <a:ext cx="209296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85" dirty="0">
                <a:solidFill>
                  <a:srgbClr val="1C6CA3"/>
                </a:solidFill>
                <a:latin typeface="궁서"/>
                <a:cs typeface="궁서"/>
              </a:rPr>
              <a:t>시작은</a:t>
            </a:r>
            <a:r>
              <a:rPr sz="1700" spc="-105" dirty="0">
                <a:solidFill>
                  <a:srgbClr val="1C6CA3"/>
                </a:solidFill>
                <a:latin typeface="궁서"/>
                <a:cs typeface="궁서"/>
              </a:rPr>
              <a:t> </a:t>
            </a:r>
            <a:r>
              <a:rPr sz="1700" spc="-10" dirty="0">
                <a:solidFill>
                  <a:srgbClr val="1C6CA3"/>
                </a:solidFill>
                <a:latin typeface="한컴 울주 천전리 각석체"/>
                <a:cs typeface="한컴 울주 천전리 각석체"/>
              </a:rPr>
              <a:t>S</a:t>
            </a:r>
            <a:r>
              <a:rPr sz="1700" spc="-30" dirty="0">
                <a:solidFill>
                  <a:srgbClr val="1C6CA3"/>
                </a:solidFill>
                <a:latin typeface="한컴 울주 천전리 각석체"/>
                <a:cs typeface="한컴 울주 천전리 각석체"/>
              </a:rPr>
              <a:t>O</a:t>
            </a:r>
            <a:r>
              <a:rPr sz="1700" spc="-15" dirty="0">
                <a:solidFill>
                  <a:srgbClr val="1C6CA3"/>
                </a:solidFill>
                <a:latin typeface="한컴 울주 천전리 각석체"/>
                <a:cs typeface="한컴 울주 천전리 각석체"/>
              </a:rPr>
              <a:t>L</a:t>
            </a:r>
            <a:r>
              <a:rPr sz="1700" spc="90" dirty="0">
                <a:solidFill>
                  <a:srgbClr val="1C6CA3"/>
                </a:solidFill>
                <a:latin typeface="한컴 울주 천전리 각석체"/>
                <a:cs typeface="한컴 울주 천전리 각석체"/>
              </a:rPr>
              <a:t> </a:t>
            </a:r>
            <a:r>
              <a:rPr sz="1700" spc="-100" dirty="0">
                <a:solidFill>
                  <a:srgbClr val="1C6CA3"/>
                </a:solidFill>
                <a:latin typeface="궁서"/>
                <a:cs typeface="궁서"/>
              </a:rPr>
              <a:t>회</a:t>
            </a:r>
            <a:r>
              <a:rPr sz="1700" spc="-85" dirty="0">
                <a:solidFill>
                  <a:srgbClr val="1C6CA3"/>
                </a:solidFill>
                <a:latin typeface="궁서"/>
                <a:cs typeface="궁서"/>
              </a:rPr>
              <a:t>원</a:t>
            </a:r>
            <a:r>
              <a:rPr sz="1700" spc="-100" dirty="0">
                <a:solidFill>
                  <a:srgbClr val="1C6CA3"/>
                </a:solidFill>
                <a:latin typeface="궁서"/>
                <a:cs typeface="궁서"/>
              </a:rPr>
              <a:t>가</a:t>
            </a:r>
            <a:r>
              <a:rPr sz="1700" spc="-85" dirty="0">
                <a:solidFill>
                  <a:srgbClr val="1C6CA3"/>
                </a:solidFill>
                <a:latin typeface="궁서"/>
                <a:cs typeface="궁서"/>
              </a:rPr>
              <a:t>입</a:t>
            </a:r>
            <a:r>
              <a:rPr sz="1700" spc="100" dirty="0">
                <a:solidFill>
                  <a:srgbClr val="1C6CA3"/>
                </a:solidFill>
                <a:latin typeface="한컴 울주 천전리 각석체"/>
                <a:cs typeface="한컴 울주 천전리 각석체"/>
              </a:rPr>
              <a:t>!</a:t>
            </a:r>
            <a:endParaRPr sz="1700">
              <a:latin typeface="한컴 울주 천전리 각석체"/>
              <a:cs typeface="한컴 울주 천전리 각석체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075" y="1402080"/>
            <a:ext cx="2638044" cy="31699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67690" y="1422272"/>
            <a:ext cx="2266315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-50" dirty="0">
                <a:latin typeface="궁서"/>
                <a:cs typeface="궁서"/>
              </a:rPr>
              <a:t>①</a:t>
            </a:r>
            <a:r>
              <a:rPr sz="1450" spc="-75" dirty="0">
                <a:latin typeface="궁서"/>
                <a:cs typeface="궁서"/>
              </a:rPr>
              <a:t> </a:t>
            </a:r>
            <a:r>
              <a:rPr sz="1450" spc="-50" dirty="0">
                <a:latin typeface="궁서"/>
                <a:cs typeface="궁서"/>
              </a:rPr>
              <a:t>카카오계정으로</a:t>
            </a:r>
            <a:r>
              <a:rPr sz="1450" spc="-100" dirty="0">
                <a:latin typeface="궁서"/>
                <a:cs typeface="궁서"/>
              </a:rPr>
              <a:t> </a:t>
            </a:r>
            <a:r>
              <a:rPr sz="1450" spc="-50" dirty="0">
                <a:latin typeface="궁서"/>
                <a:cs typeface="궁서"/>
              </a:rPr>
              <a:t>가입하기</a:t>
            </a:r>
            <a:endParaRPr sz="1450">
              <a:latin typeface="궁서"/>
              <a:cs typeface="궁서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543300" y="5990844"/>
            <a:ext cx="4258310" cy="815340"/>
            <a:chOff x="3543300" y="5990844"/>
            <a:chExt cx="4258310" cy="81534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5927" y="6141720"/>
              <a:ext cx="3805428" cy="60655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3300" y="6121908"/>
              <a:ext cx="598931" cy="6842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931" y="5990844"/>
              <a:ext cx="187451" cy="18592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088384" y="5915707"/>
            <a:ext cx="3600450" cy="77914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000" b="1" spc="-45" dirty="0">
                <a:solidFill>
                  <a:srgbClr val="FFFFFF"/>
                </a:solidFill>
                <a:latin typeface="창원단감아삭 Bold"/>
                <a:cs typeface="창원단감아삭 Bold"/>
              </a:rPr>
              <a:t>!</a:t>
            </a:r>
            <a:endParaRPr sz="1000">
              <a:latin typeface="창원단감아삭 Bold"/>
              <a:cs typeface="창원단감아삭 Bold"/>
            </a:endParaRPr>
          </a:p>
          <a:p>
            <a:pPr marL="187960" marR="5080">
              <a:lnSpc>
                <a:spcPts val="2120"/>
              </a:lnSpc>
              <a:spcBef>
                <a:spcPts val="20"/>
              </a:spcBef>
            </a:pPr>
            <a:r>
              <a:rPr sz="1150" b="0" spc="-40" dirty="0">
                <a:latin typeface="맑은 고딕 Semilight"/>
                <a:cs typeface="맑은 고딕 Semilight"/>
              </a:rPr>
              <a:t>카카오</a:t>
            </a:r>
            <a:r>
              <a:rPr sz="1150" b="0" spc="-20" dirty="0">
                <a:latin typeface="맑은 고딕 Semilight"/>
                <a:cs typeface="맑은 고딕 Semilight"/>
              </a:rPr>
              <a:t> </a:t>
            </a:r>
            <a:r>
              <a:rPr sz="1150" b="0" spc="-40" dirty="0">
                <a:latin typeface="맑은 고딕 Semilight"/>
                <a:cs typeface="맑은 고딕 Semilight"/>
              </a:rPr>
              <a:t>계정이</a:t>
            </a:r>
            <a:r>
              <a:rPr sz="1150" b="0" spc="-20" dirty="0">
                <a:latin typeface="맑은 고딕 Semilight"/>
                <a:cs typeface="맑은 고딕 Semilight"/>
              </a:rPr>
              <a:t> </a:t>
            </a:r>
            <a:r>
              <a:rPr sz="1150" b="0" spc="-40" dirty="0">
                <a:latin typeface="맑은 고딕 Semilight"/>
                <a:cs typeface="맑은 고딕 Semilight"/>
              </a:rPr>
              <a:t>없거나</a:t>
            </a:r>
            <a:r>
              <a:rPr sz="1150" b="0" spc="-5" dirty="0">
                <a:latin typeface="맑은 고딕 Semilight"/>
                <a:cs typeface="맑은 고딕 Semilight"/>
              </a:rPr>
              <a:t> </a:t>
            </a:r>
            <a:r>
              <a:rPr sz="1150" b="0" spc="-40" dirty="0">
                <a:latin typeface="맑은 고딕 Semilight"/>
                <a:cs typeface="맑은 고딕 Semilight"/>
              </a:rPr>
              <a:t>카카오톡</a:t>
            </a:r>
            <a:r>
              <a:rPr sz="1150" b="0" spc="-20" dirty="0">
                <a:latin typeface="맑은 고딕 Semilight"/>
                <a:cs typeface="맑은 고딕 Semilight"/>
              </a:rPr>
              <a:t> </a:t>
            </a:r>
            <a:r>
              <a:rPr sz="1150" b="0" spc="-40" dirty="0">
                <a:latin typeface="맑은 고딕 Semilight"/>
                <a:cs typeface="맑은 고딕 Semilight"/>
              </a:rPr>
              <a:t>미로그인</a:t>
            </a:r>
            <a:r>
              <a:rPr sz="1150" b="0" spc="-25" dirty="0">
                <a:latin typeface="맑은 고딕 Semilight"/>
                <a:cs typeface="맑은 고딕 Semilight"/>
              </a:rPr>
              <a:t> </a:t>
            </a:r>
            <a:r>
              <a:rPr sz="1150" b="0" spc="-35" dirty="0">
                <a:latin typeface="맑은 고딕 Semilight"/>
                <a:cs typeface="맑은 고딕 Semilight"/>
              </a:rPr>
              <a:t>된</a:t>
            </a:r>
            <a:r>
              <a:rPr sz="1150" b="0" spc="-10" dirty="0">
                <a:latin typeface="맑은 고딕 Semilight"/>
                <a:cs typeface="맑은 고딕 Semilight"/>
              </a:rPr>
              <a:t> </a:t>
            </a:r>
            <a:r>
              <a:rPr sz="1150" b="0" spc="-40" dirty="0">
                <a:latin typeface="맑은 고딕 Semilight"/>
                <a:cs typeface="맑은 고딕 Semilight"/>
              </a:rPr>
              <a:t>폰의</a:t>
            </a:r>
            <a:r>
              <a:rPr sz="1150" b="0" spc="-10" dirty="0">
                <a:latin typeface="맑은 고딕 Semilight"/>
                <a:cs typeface="맑은 고딕 Semilight"/>
              </a:rPr>
              <a:t> </a:t>
            </a:r>
            <a:r>
              <a:rPr sz="1150" b="0" spc="-40" dirty="0">
                <a:latin typeface="맑은 고딕 Semilight"/>
                <a:cs typeface="맑은 고딕 Semilight"/>
              </a:rPr>
              <a:t>경우 </a:t>
            </a:r>
            <a:r>
              <a:rPr sz="1150" b="0" spc="-305" dirty="0">
                <a:latin typeface="맑은 고딕 Semilight"/>
                <a:cs typeface="맑은 고딕 Semilight"/>
              </a:rPr>
              <a:t> </a:t>
            </a:r>
            <a:r>
              <a:rPr sz="1150" b="0" spc="-40" dirty="0">
                <a:latin typeface="맑은 고딕 Semilight"/>
                <a:cs typeface="맑은 고딕 Semilight"/>
              </a:rPr>
              <a:t>카카오톡을</a:t>
            </a:r>
            <a:r>
              <a:rPr sz="1150" b="0" spc="-20" dirty="0">
                <a:latin typeface="맑은 고딕 Semilight"/>
                <a:cs typeface="맑은 고딕 Semilight"/>
              </a:rPr>
              <a:t> </a:t>
            </a:r>
            <a:r>
              <a:rPr sz="1150" b="0" spc="-40" dirty="0">
                <a:latin typeface="맑은 고딕 Semilight"/>
                <a:cs typeface="맑은 고딕 Semilight"/>
              </a:rPr>
              <a:t>설치하거나</a:t>
            </a:r>
            <a:r>
              <a:rPr sz="1150" b="0" spc="-30" dirty="0">
                <a:latin typeface="맑은 고딕 Semilight"/>
                <a:cs typeface="맑은 고딕 Semilight"/>
              </a:rPr>
              <a:t> </a:t>
            </a:r>
            <a:r>
              <a:rPr sz="1150" b="0" spc="-40" dirty="0">
                <a:latin typeface="맑은 고딕 Semilight"/>
                <a:cs typeface="맑은 고딕 Semilight"/>
              </a:rPr>
              <a:t>로그인</a:t>
            </a:r>
            <a:r>
              <a:rPr sz="1150" b="0" spc="-15" dirty="0">
                <a:latin typeface="맑은 고딕 Semilight"/>
                <a:cs typeface="맑은 고딕 Semilight"/>
              </a:rPr>
              <a:t> </a:t>
            </a:r>
            <a:r>
              <a:rPr sz="1150" b="0" spc="-40" dirty="0">
                <a:latin typeface="맑은 고딕 Semilight"/>
                <a:cs typeface="맑은 고딕 Semilight"/>
              </a:rPr>
              <a:t>화면으로</a:t>
            </a:r>
            <a:r>
              <a:rPr sz="1150" b="0" spc="-20" dirty="0">
                <a:latin typeface="맑은 고딕 Semilight"/>
                <a:cs typeface="맑은 고딕 Semilight"/>
              </a:rPr>
              <a:t> </a:t>
            </a:r>
            <a:r>
              <a:rPr sz="1150" b="0" spc="-40" dirty="0">
                <a:latin typeface="맑은 고딕 Semilight"/>
                <a:cs typeface="맑은 고딕 Semilight"/>
              </a:rPr>
              <a:t>연동돼요</a:t>
            </a:r>
            <a:endParaRPr sz="1150">
              <a:latin typeface="맑은 고딕 Semilight"/>
              <a:cs typeface="맑은 고딕 Semiligh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471927" y="1965960"/>
            <a:ext cx="1818005" cy="3841750"/>
            <a:chOff x="2471927" y="1965960"/>
            <a:chExt cx="1818005" cy="384175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81071" y="2042160"/>
              <a:ext cx="1799844" cy="375513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476499" y="1970532"/>
              <a:ext cx="1809114" cy="3832860"/>
            </a:xfrm>
            <a:custGeom>
              <a:avLst/>
              <a:gdLst/>
              <a:ahLst/>
              <a:cxnLst/>
              <a:rect l="l" t="t" r="r" b="b"/>
              <a:pathLst>
                <a:path w="1809114" h="3832860">
                  <a:moveTo>
                    <a:pt x="0" y="3832605"/>
                  </a:moveTo>
                  <a:lnTo>
                    <a:pt x="1808861" y="3832605"/>
                  </a:lnTo>
                  <a:lnTo>
                    <a:pt x="1808861" y="0"/>
                  </a:lnTo>
                  <a:lnTo>
                    <a:pt x="0" y="0"/>
                  </a:lnTo>
                  <a:lnTo>
                    <a:pt x="0" y="3832605"/>
                  </a:lnTo>
                  <a:close/>
                </a:path>
              </a:pathLst>
            </a:custGeom>
            <a:ln w="9144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85465" y="2801874"/>
              <a:ext cx="1597025" cy="339725"/>
            </a:xfrm>
            <a:custGeom>
              <a:avLst/>
              <a:gdLst/>
              <a:ahLst/>
              <a:cxnLst/>
              <a:rect l="l" t="t" r="r" b="b"/>
              <a:pathLst>
                <a:path w="1597025" h="339725">
                  <a:moveTo>
                    <a:pt x="0" y="339344"/>
                  </a:moveTo>
                  <a:lnTo>
                    <a:pt x="1596644" y="339344"/>
                  </a:lnTo>
                  <a:lnTo>
                    <a:pt x="1596644" y="0"/>
                  </a:lnTo>
                  <a:lnTo>
                    <a:pt x="0" y="0"/>
                  </a:lnTo>
                  <a:lnTo>
                    <a:pt x="0" y="339344"/>
                  </a:lnTo>
                  <a:close/>
                </a:path>
              </a:pathLst>
            </a:custGeom>
            <a:ln w="25906">
              <a:solidFill>
                <a:srgbClr val="1643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60291" y="3025140"/>
              <a:ext cx="373379" cy="350520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4707635" y="1975104"/>
            <a:ext cx="1801495" cy="3822700"/>
            <a:chOff x="4707635" y="1975104"/>
            <a:chExt cx="1801495" cy="3822700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07635" y="1975104"/>
              <a:ext cx="1801367" cy="382219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49695" y="2915412"/>
              <a:ext cx="373379" cy="350520"/>
            </a:xfrm>
            <a:prstGeom prst="rect">
              <a:avLst/>
            </a:prstGeom>
          </p:spPr>
        </p:pic>
      </p:grp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4685538" y="1965960"/>
          <a:ext cx="1813560" cy="3844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3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3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DBDBD"/>
                      </a:solidFill>
                      <a:prstDash val="solid"/>
                    </a:lnL>
                    <a:lnR w="9525">
                      <a:solidFill>
                        <a:srgbClr val="BDBDBD"/>
                      </a:solidFill>
                      <a:prstDash val="solid"/>
                    </a:lnR>
                    <a:lnT w="9525">
                      <a:solidFill>
                        <a:srgbClr val="BDBDBD"/>
                      </a:solidFill>
                      <a:prstDash val="solid"/>
                    </a:lnT>
                    <a:lnB w="28575">
                      <a:solidFill>
                        <a:srgbClr val="1643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64392"/>
                      </a:solidFill>
                      <a:prstDash val="solid"/>
                    </a:lnL>
                    <a:lnR w="28575">
                      <a:solidFill>
                        <a:srgbClr val="164392"/>
                      </a:solidFill>
                      <a:prstDash val="solid"/>
                    </a:lnR>
                    <a:lnT w="28575">
                      <a:solidFill>
                        <a:srgbClr val="164392"/>
                      </a:solidFill>
                      <a:prstDash val="solid"/>
                    </a:lnT>
                    <a:lnB w="28575">
                      <a:solidFill>
                        <a:srgbClr val="1643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DBDBD"/>
                      </a:solidFill>
                      <a:prstDash val="solid"/>
                    </a:lnL>
                    <a:lnR w="9525">
                      <a:solidFill>
                        <a:srgbClr val="BDBDBD"/>
                      </a:solidFill>
                      <a:prstDash val="solid"/>
                    </a:lnR>
                    <a:lnT w="28575">
                      <a:solidFill>
                        <a:srgbClr val="164392"/>
                      </a:solidFill>
                      <a:prstDash val="solid"/>
                    </a:lnT>
                    <a:lnB w="9525">
                      <a:solidFill>
                        <a:srgbClr val="BDBDB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7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9050">
                      <a:solidFill>
                        <a:srgbClr val="BDBDBD"/>
                      </a:solidFill>
                      <a:prstDash val="solid"/>
                    </a:lnR>
                    <a:lnT w="9525">
                      <a:solidFill>
                        <a:srgbClr val="BDBDBD"/>
                      </a:solidFill>
                      <a:prstDash val="solid"/>
                    </a:lnT>
                    <a:lnB w="9525">
                      <a:solidFill>
                        <a:srgbClr val="BDBDB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4" name="object 24"/>
          <p:cNvGrpSpPr/>
          <p:nvPr/>
        </p:nvGrpSpPr>
        <p:grpSpPr>
          <a:xfrm>
            <a:off x="4706111" y="3532632"/>
            <a:ext cx="1809114" cy="2291080"/>
            <a:chOff x="4706111" y="3532632"/>
            <a:chExt cx="1809114" cy="2291080"/>
          </a:xfrm>
        </p:grpSpPr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06111" y="3532632"/>
              <a:ext cx="1808988" cy="229057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00599" y="3912108"/>
              <a:ext cx="214884" cy="21640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66131" y="4041648"/>
              <a:ext cx="373379" cy="350519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6926580" y="1965960"/>
            <a:ext cx="1818005" cy="3856990"/>
            <a:chOff x="6926580" y="1965960"/>
            <a:chExt cx="1818005" cy="3856990"/>
          </a:xfrm>
        </p:grpSpPr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35724" y="2008632"/>
              <a:ext cx="1799844" cy="380390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931152" y="1970532"/>
              <a:ext cx="1809114" cy="3848100"/>
            </a:xfrm>
            <a:custGeom>
              <a:avLst/>
              <a:gdLst/>
              <a:ahLst/>
              <a:cxnLst/>
              <a:rect l="l" t="t" r="r" b="b"/>
              <a:pathLst>
                <a:path w="1809115" h="3848100">
                  <a:moveTo>
                    <a:pt x="0" y="3847846"/>
                  </a:moveTo>
                  <a:lnTo>
                    <a:pt x="1808861" y="3847846"/>
                  </a:lnTo>
                  <a:lnTo>
                    <a:pt x="1808861" y="0"/>
                  </a:lnTo>
                  <a:lnTo>
                    <a:pt x="0" y="0"/>
                  </a:lnTo>
                  <a:lnTo>
                    <a:pt x="0" y="3847846"/>
                  </a:lnTo>
                  <a:close/>
                </a:path>
              </a:pathLst>
            </a:custGeom>
            <a:ln w="9144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011924" y="2965652"/>
              <a:ext cx="702310" cy="1082040"/>
            </a:xfrm>
            <a:custGeom>
              <a:avLst/>
              <a:gdLst/>
              <a:ahLst/>
              <a:cxnLst/>
              <a:rect l="l" t="t" r="r" b="b"/>
              <a:pathLst>
                <a:path w="702309" h="1082039">
                  <a:moveTo>
                    <a:pt x="351891" y="0"/>
                  </a:moveTo>
                  <a:lnTo>
                    <a:pt x="73152" y="0"/>
                  </a:lnTo>
                  <a:lnTo>
                    <a:pt x="73152" y="155625"/>
                  </a:lnTo>
                  <a:lnTo>
                    <a:pt x="351891" y="155625"/>
                  </a:lnTo>
                  <a:lnTo>
                    <a:pt x="351891" y="0"/>
                  </a:lnTo>
                  <a:close/>
                </a:path>
                <a:path w="702309" h="1082039">
                  <a:moveTo>
                    <a:pt x="386892" y="468515"/>
                  </a:moveTo>
                  <a:lnTo>
                    <a:pt x="0" y="468515"/>
                  </a:lnTo>
                  <a:lnTo>
                    <a:pt x="0" y="607364"/>
                  </a:lnTo>
                  <a:lnTo>
                    <a:pt x="386892" y="607364"/>
                  </a:lnTo>
                  <a:lnTo>
                    <a:pt x="386892" y="468515"/>
                  </a:lnTo>
                  <a:close/>
                </a:path>
                <a:path w="702309" h="1082039">
                  <a:moveTo>
                    <a:pt x="702221" y="927735"/>
                  </a:moveTo>
                  <a:lnTo>
                    <a:pt x="73152" y="927735"/>
                  </a:lnTo>
                  <a:lnTo>
                    <a:pt x="73152" y="1081836"/>
                  </a:lnTo>
                  <a:lnTo>
                    <a:pt x="702221" y="1081836"/>
                  </a:lnTo>
                  <a:lnTo>
                    <a:pt x="702221" y="9277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11369040" y="1965960"/>
            <a:ext cx="1857375" cy="3794760"/>
            <a:chOff x="11369040" y="1965960"/>
            <a:chExt cx="1857375" cy="3794760"/>
          </a:xfrm>
        </p:grpSpPr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590020" y="2075688"/>
              <a:ext cx="1531619" cy="365760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1385804" y="1970532"/>
              <a:ext cx="1810385" cy="3785235"/>
            </a:xfrm>
            <a:custGeom>
              <a:avLst/>
              <a:gdLst/>
              <a:ahLst/>
              <a:cxnLst/>
              <a:rect l="l" t="t" r="r" b="b"/>
              <a:pathLst>
                <a:path w="1810384" h="3785235">
                  <a:moveTo>
                    <a:pt x="0" y="3785108"/>
                  </a:moveTo>
                  <a:lnTo>
                    <a:pt x="1810003" y="3785108"/>
                  </a:lnTo>
                  <a:lnTo>
                    <a:pt x="1810003" y="0"/>
                  </a:lnTo>
                  <a:lnTo>
                    <a:pt x="0" y="0"/>
                  </a:lnTo>
                  <a:lnTo>
                    <a:pt x="0" y="3785108"/>
                  </a:lnTo>
                  <a:close/>
                </a:path>
              </a:pathLst>
            </a:custGeom>
            <a:ln w="9143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381994" y="2838450"/>
              <a:ext cx="1831975" cy="473709"/>
            </a:xfrm>
            <a:custGeom>
              <a:avLst/>
              <a:gdLst/>
              <a:ahLst/>
              <a:cxnLst/>
              <a:rect l="l" t="t" r="r" b="b"/>
              <a:pathLst>
                <a:path w="1831975" h="473710">
                  <a:moveTo>
                    <a:pt x="0" y="473583"/>
                  </a:moveTo>
                  <a:lnTo>
                    <a:pt x="1831467" y="473583"/>
                  </a:lnTo>
                  <a:lnTo>
                    <a:pt x="1831467" y="0"/>
                  </a:lnTo>
                  <a:lnTo>
                    <a:pt x="0" y="0"/>
                  </a:lnTo>
                  <a:lnTo>
                    <a:pt x="0" y="473583"/>
                  </a:lnTo>
                  <a:close/>
                </a:path>
              </a:pathLst>
            </a:custGeom>
            <a:ln w="25908">
              <a:solidFill>
                <a:srgbClr val="1643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9154668" y="1965960"/>
            <a:ext cx="1818005" cy="3867785"/>
            <a:chOff x="9154668" y="1965960"/>
            <a:chExt cx="1818005" cy="3867785"/>
          </a:xfrm>
        </p:grpSpPr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163811" y="2008632"/>
              <a:ext cx="1799844" cy="381457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159239" y="1970532"/>
              <a:ext cx="1809114" cy="3858895"/>
            </a:xfrm>
            <a:custGeom>
              <a:avLst/>
              <a:gdLst/>
              <a:ahLst/>
              <a:cxnLst/>
              <a:rect l="l" t="t" r="r" b="b"/>
              <a:pathLst>
                <a:path w="1809115" h="3858895">
                  <a:moveTo>
                    <a:pt x="0" y="3858386"/>
                  </a:moveTo>
                  <a:lnTo>
                    <a:pt x="1808861" y="3858386"/>
                  </a:lnTo>
                  <a:lnTo>
                    <a:pt x="1808861" y="0"/>
                  </a:lnTo>
                  <a:lnTo>
                    <a:pt x="0" y="0"/>
                  </a:lnTo>
                  <a:lnTo>
                    <a:pt x="0" y="3858386"/>
                  </a:lnTo>
                  <a:close/>
                </a:path>
              </a:pathLst>
            </a:custGeom>
            <a:ln w="9142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0389107" y="6089904"/>
            <a:ext cx="3028315" cy="640080"/>
            <a:chOff x="10389107" y="6089904"/>
            <a:chExt cx="3028315" cy="640080"/>
          </a:xfrm>
        </p:grpSpPr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114531" y="6089904"/>
              <a:ext cx="2302764" cy="64008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389107" y="6437376"/>
              <a:ext cx="869454" cy="23854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66831" y="6213348"/>
              <a:ext cx="577596" cy="391668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222504" y="1964436"/>
            <a:ext cx="1834514" cy="3837304"/>
            <a:chOff x="222504" y="1964436"/>
            <a:chExt cx="1834514" cy="3837304"/>
          </a:xfrm>
        </p:grpSpPr>
        <p:pic>
          <p:nvPicPr>
            <p:cNvPr id="44" name="object 4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8516" y="2680716"/>
              <a:ext cx="341375" cy="34899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29056" y="2685288"/>
              <a:ext cx="280416" cy="30632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51204" y="2679192"/>
              <a:ext cx="355091" cy="34594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27076" y="1969008"/>
              <a:ext cx="1825625" cy="3828415"/>
            </a:xfrm>
            <a:custGeom>
              <a:avLst/>
              <a:gdLst/>
              <a:ahLst/>
              <a:cxnLst/>
              <a:rect l="l" t="t" r="r" b="b"/>
              <a:pathLst>
                <a:path w="1825625" h="3828415">
                  <a:moveTo>
                    <a:pt x="0" y="3828160"/>
                  </a:moveTo>
                  <a:lnTo>
                    <a:pt x="1825244" y="3828160"/>
                  </a:lnTo>
                  <a:lnTo>
                    <a:pt x="1825244" y="0"/>
                  </a:lnTo>
                  <a:lnTo>
                    <a:pt x="0" y="0"/>
                  </a:lnTo>
                  <a:lnTo>
                    <a:pt x="0" y="3828160"/>
                  </a:lnTo>
                  <a:close/>
                </a:path>
              </a:pathLst>
            </a:custGeom>
            <a:ln w="9142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9268" y="1967484"/>
              <a:ext cx="1813560" cy="23774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2420" y="2450592"/>
              <a:ext cx="932688" cy="14935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0896" y="3246120"/>
              <a:ext cx="1391411" cy="17221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06324" y="5370576"/>
              <a:ext cx="749807" cy="14935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59080" y="3468624"/>
              <a:ext cx="1751076" cy="1496568"/>
            </a:xfrm>
            <a:prstGeom prst="rect">
              <a:avLst/>
            </a:prstGeom>
          </p:spPr>
        </p:pic>
      </p:grpSp>
      <p:sp>
        <p:nvSpPr>
          <p:cNvPr id="53" name="object 53"/>
          <p:cNvSpPr/>
          <p:nvPr/>
        </p:nvSpPr>
        <p:spPr>
          <a:xfrm>
            <a:off x="2199894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4" h="253364">
                <a:moveTo>
                  <a:pt x="0" y="0"/>
                </a:moveTo>
                <a:lnTo>
                  <a:pt x="126237" y="126491"/>
                </a:lnTo>
                <a:lnTo>
                  <a:pt x="0" y="252984"/>
                </a:lnTo>
              </a:path>
            </a:pathLst>
          </a:custGeom>
          <a:ln w="28956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29505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4" h="253364">
                <a:moveTo>
                  <a:pt x="0" y="0"/>
                </a:moveTo>
                <a:lnTo>
                  <a:pt x="126238" y="126491"/>
                </a:lnTo>
                <a:lnTo>
                  <a:pt x="0" y="252984"/>
                </a:lnTo>
              </a:path>
            </a:pathLst>
          </a:custGeom>
          <a:ln w="28955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57593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5" h="253364">
                <a:moveTo>
                  <a:pt x="0" y="0"/>
                </a:moveTo>
                <a:lnTo>
                  <a:pt x="126364" y="126491"/>
                </a:lnTo>
                <a:lnTo>
                  <a:pt x="0" y="252984"/>
                </a:lnTo>
              </a:path>
            </a:pathLst>
          </a:custGeom>
          <a:ln w="28956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887206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5" h="253364">
                <a:moveTo>
                  <a:pt x="0" y="0"/>
                </a:moveTo>
                <a:lnTo>
                  <a:pt x="126238" y="126491"/>
                </a:lnTo>
                <a:lnTo>
                  <a:pt x="0" y="252984"/>
                </a:lnTo>
              </a:path>
            </a:pathLst>
          </a:custGeom>
          <a:ln w="28955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115293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5" h="253364">
                <a:moveTo>
                  <a:pt x="0" y="0"/>
                </a:moveTo>
                <a:lnTo>
                  <a:pt x="126364" y="126491"/>
                </a:lnTo>
                <a:lnTo>
                  <a:pt x="0" y="252984"/>
                </a:lnTo>
              </a:path>
            </a:pathLst>
          </a:custGeom>
          <a:ln w="28956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spc="660" dirty="0">
                <a:solidFill>
                  <a:srgbClr val="1C6CA3"/>
                </a:solidFill>
                <a:latin typeface="맑은 고딕 Semilight"/>
                <a:cs typeface="맑은 고딕 Semilight"/>
              </a:rPr>
              <a:t>01</a:t>
            </a:r>
            <a:endParaRPr sz="5200">
              <a:latin typeface="맑은 고딕 Semilight"/>
              <a:cs typeface="맑은 고딕 Semi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3839" y="911733"/>
            <a:ext cx="774700" cy="33655"/>
          </a:xfrm>
          <a:custGeom>
            <a:avLst/>
            <a:gdLst/>
            <a:ahLst/>
            <a:cxnLst/>
            <a:rect l="l" t="t" r="r" b="b"/>
            <a:pathLst>
              <a:path w="774700" h="33655">
                <a:moveTo>
                  <a:pt x="774192" y="0"/>
                </a:moveTo>
                <a:lnTo>
                  <a:pt x="0" y="0"/>
                </a:lnTo>
                <a:lnTo>
                  <a:pt x="0" y="33527"/>
                </a:lnTo>
                <a:lnTo>
                  <a:pt x="774192" y="33527"/>
                </a:lnTo>
                <a:lnTo>
                  <a:pt x="774192" y="0"/>
                </a:lnTo>
                <a:close/>
              </a:path>
            </a:pathLst>
          </a:custGeom>
          <a:solidFill>
            <a:srgbClr val="1C6C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3130" y="620902"/>
            <a:ext cx="1379220" cy="338455"/>
          </a:xfrm>
          <a:custGeom>
            <a:avLst/>
            <a:gdLst/>
            <a:ahLst/>
            <a:cxnLst/>
            <a:rect l="l" t="t" r="r" b="b"/>
            <a:pathLst>
              <a:path w="1379220" h="338455">
                <a:moveTo>
                  <a:pt x="1379220" y="0"/>
                </a:moveTo>
                <a:lnTo>
                  <a:pt x="1379220" y="0"/>
                </a:lnTo>
                <a:lnTo>
                  <a:pt x="0" y="0"/>
                </a:lnTo>
                <a:lnTo>
                  <a:pt x="0" y="338340"/>
                </a:lnTo>
                <a:lnTo>
                  <a:pt x="1379220" y="338340"/>
                </a:lnTo>
                <a:lnTo>
                  <a:pt x="137922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69263" y="657225"/>
            <a:ext cx="5419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45" dirty="0">
                <a:solidFill>
                  <a:srgbClr val="1C6CA3"/>
                </a:solidFill>
                <a:latin typeface="궁서"/>
                <a:cs typeface="궁서"/>
              </a:rPr>
              <a:t>회원가입</a:t>
            </a:r>
            <a:r>
              <a:rPr sz="1800" spc="-90" dirty="0">
                <a:solidFill>
                  <a:srgbClr val="1C6CA3"/>
                </a:solidFill>
                <a:latin typeface="궁서"/>
                <a:cs typeface="궁서"/>
              </a:rPr>
              <a:t>은</a:t>
            </a:r>
            <a:r>
              <a:rPr sz="1800" spc="-175" dirty="0">
                <a:solidFill>
                  <a:srgbClr val="1C6CA3"/>
                </a:solidFill>
                <a:latin typeface="궁서"/>
                <a:cs typeface="궁서"/>
              </a:rPr>
              <a:t> </a:t>
            </a:r>
            <a:r>
              <a:rPr sz="1800" spc="-90" dirty="0">
                <a:solidFill>
                  <a:srgbClr val="1C6CA3"/>
                </a:solidFill>
                <a:latin typeface="궁서"/>
                <a:cs typeface="궁서"/>
              </a:rPr>
              <a:t>①</a:t>
            </a:r>
            <a:r>
              <a:rPr sz="1800" spc="-200" dirty="0">
                <a:solidFill>
                  <a:srgbClr val="1C6CA3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1C6CA3"/>
                </a:solidFill>
                <a:latin typeface="궁서"/>
                <a:cs typeface="궁서"/>
              </a:rPr>
              <a:t>카카오</a:t>
            </a:r>
            <a:r>
              <a:rPr sz="1800" spc="-90" dirty="0">
                <a:solidFill>
                  <a:srgbClr val="1C6CA3"/>
                </a:solidFill>
                <a:latin typeface="궁서"/>
                <a:cs typeface="궁서"/>
              </a:rPr>
              <a:t>톡</a:t>
            </a:r>
            <a:r>
              <a:rPr sz="1800" spc="-175" dirty="0">
                <a:solidFill>
                  <a:srgbClr val="1C6CA3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1C6CA3"/>
                </a:solidFill>
                <a:latin typeface="궁서"/>
                <a:cs typeface="궁서"/>
              </a:rPr>
              <a:t>계</a:t>
            </a:r>
            <a:r>
              <a:rPr sz="1800" spc="-90" dirty="0">
                <a:solidFill>
                  <a:srgbClr val="1C6CA3"/>
                </a:solidFill>
                <a:latin typeface="궁서"/>
                <a:cs typeface="궁서"/>
              </a:rPr>
              <a:t>정</a:t>
            </a:r>
            <a:r>
              <a:rPr sz="1800" spc="-190" dirty="0">
                <a:solidFill>
                  <a:srgbClr val="1C6CA3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1C6CA3"/>
                </a:solidFill>
                <a:latin typeface="궁서"/>
                <a:cs typeface="궁서"/>
              </a:rPr>
              <a:t>또</a:t>
            </a:r>
            <a:r>
              <a:rPr sz="1800" spc="-90" dirty="0">
                <a:solidFill>
                  <a:srgbClr val="1C6CA3"/>
                </a:solidFill>
                <a:latin typeface="궁서"/>
                <a:cs typeface="궁서"/>
              </a:rPr>
              <a:t>는</a:t>
            </a:r>
            <a:r>
              <a:rPr sz="1800" spc="-200" dirty="0">
                <a:solidFill>
                  <a:srgbClr val="1C6CA3"/>
                </a:solidFill>
                <a:latin typeface="궁서"/>
                <a:cs typeface="궁서"/>
              </a:rPr>
              <a:t> </a:t>
            </a:r>
            <a:r>
              <a:rPr sz="1800" spc="-90" dirty="0">
                <a:solidFill>
                  <a:srgbClr val="1C6CA3"/>
                </a:solidFill>
                <a:latin typeface="궁서"/>
                <a:cs typeface="궁서"/>
              </a:rPr>
              <a:t>②</a:t>
            </a:r>
            <a:r>
              <a:rPr sz="1800" spc="-200" dirty="0">
                <a:solidFill>
                  <a:srgbClr val="1C6CA3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1C6CA3"/>
                </a:solidFill>
                <a:latin typeface="궁서"/>
                <a:cs typeface="궁서"/>
              </a:rPr>
              <a:t>휴대</a:t>
            </a:r>
            <a:r>
              <a:rPr sz="1800" spc="-90" dirty="0">
                <a:solidFill>
                  <a:srgbClr val="1C6CA3"/>
                </a:solidFill>
                <a:latin typeface="궁서"/>
                <a:cs typeface="궁서"/>
              </a:rPr>
              <a:t>폰</a:t>
            </a:r>
            <a:r>
              <a:rPr sz="1800" spc="-190" dirty="0">
                <a:solidFill>
                  <a:srgbClr val="1C6CA3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1C6CA3"/>
                </a:solidFill>
                <a:latin typeface="궁서"/>
                <a:cs typeface="궁서"/>
              </a:rPr>
              <a:t>번호</a:t>
            </a:r>
            <a:r>
              <a:rPr sz="1800" spc="-90" dirty="0">
                <a:solidFill>
                  <a:srgbClr val="1C6CA3"/>
                </a:solidFill>
                <a:latin typeface="궁서"/>
                <a:cs typeface="궁서"/>
              </a:rPr>
              <a:t>로</a:t>
            </a:r>
            <a:r>
              <a:rPr sz="1800" spc="-185" dirty="0">
                <a:solidFill>
                  <a:srgbClr val="1C6CA3"/>
                </a:solidFill>
                <a:latin typeface="궁서"/>
                <a:cs typeface="궁서"/>
              </a:rPr>
              <a:t> </a:t>
            </a:r>
            <a:r>
              <a:rPr sz="1800" spc="-145" dirty="0">
                <a:solidFill>
                  <a:srgbClr val="1C6CA3"/>
                </a:solidFill>
                <a:latin typeface="궁서"/>
                <a:cs typeface="궁서"/>
              </a:rPr>
              <a:t>가능</a:t>
            </a:r>
            <a:r>
              <a:rPr sz="1800" spc="105" dirty="0">
                <a:solidFill>
                  <a:srgbClr val="1C6CA3"/>
                </a:solidFill>
                <a:latin typeface="한컴 울주 천전리 각석체"/>
                <a:cs typeface="한컴 울주 천전리 각석체"/>
              </a:rPr>
              <a:t>!</a:t>
            </a:r>
            <a:endParaRPr sz="1800">
              <a:latin typeface="한컴 울주 천전리 각석체"/>
              <a:cs typeface="한컴 울주 천전리 각석체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9230" y="241808"/>
            <a:ext cx="209296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85" dirty="0">
                <a:solidFill>
                  <a:srgbClr val="1C6CA3"/>
                </a:solidFill>
                <a:latin typeface="궁서"/>
                <a:cs typeface="궁서"/>
              </a:rPr>
              <a:t>시작은</a:t>
            </a:r>
            <a:r>
              <a:rPr sz="1700" spc="-105" dirty="0">
                <a:solidFill>
                  <a:srgbClr val="1C6CA3"/>
                </a:solidFill>
                <a:latin typeface="궁서"/>
                <a:cs typeface="궁서"/>
              </a:rPr>
              <a:t> </a:t>
            </a:r>
            <a:r>
              <a:rPr sz="1700" spc="-10" dirty="0">
                <a:solidFill>
                  <a:srgbClr val="1C6CA3"/>
                </a:solidFill>
                <a:latin typeface="한컴 울주 천전리 각석체"/>
                <a:cs typeface="한컴 울주 천전리 각석체"/>
              </a:rPr>
              <a:t>S</a:t>
            </a:r>
            <a:r>
              <a:rPr sz="1700" spc="-30" dirty="0">
                <a:solidFill>
                  <a:srgbClr val="1C6CA3"/>
                </a:solidFill>
                <a:latin typeface="한컴 울주 천전리 각석체"/>
                <a:cs typeface="한컴 울주 천전리 각석체"/>
              </a:rPr>
              <a:t>O</a:t>
            </a:r>
            <a:r>
              <a:rPr sz="1700" spc="-15" dirty="0">
                <a:solidFill>
                  <a:srgbClr val="1C6CA3"/>
                </a:solidFill>
                <a:latin typeface="한컴 울주 천전리 각석체"/>
                <a:cs typeface="한컴 울주 천전리 각석체"/>
              </a:rPr>
              <a:t>L</a:t>
            </a:r>
            <a:r>
              <a:rPr sz="1700" spc="90" dirty="0">
                <a:solidFill>
                  <a:srgbClr val="1C6CA3"/>
                </a:solidFill>
                <a:latin typeface="한컴 울주 천전리 각석체"/>
                <a:cs typeface="한컴 울주 천전리 각석체"/>
              </a:rPr>
              <a:t> </a:t>
            </a:r>
            <a:r>
              <a:rPr sz="1700" spc="-100" dirty="0">
                <a:solidFill>
                  <a:srgbClr val="1C6CA3"/>
                </a:solidFill>
                <a:latin typeface="궁서"/>
                <a:cs typeface="궁서"/>
              </a:rPr>
              <a:t>회</a:t>
            </a:r>
            <a:r>
              <a:rPr sz="1700" spc="-85" dirty="0">
                <a:solidFill>
                  <a:srgbClr val="1C6CA3"/>
                </a:solidFill>
                <a:latin typeface="궁서"/>
                <a:cs typeface="궁서"/>
              </a:rPr>
              <a:t>원</a:t>
            </a:r>
            <a:r>
              <a:rPr sz="1700" spc="-100" dirty="0">
                <a:solidFill>
                  <a:srgbClr val="1C6CA3"/>
                </a:solidFill>
                <a:latin typeface="궁서"/>
                <a:cs typeface="궁서"/>
              </a:rPr>
              <a:t>가</a:t>
            </a:r>
            <a:r>
              <a:rPr sz="1700" spc="-85" dirty="0">
                <a:solidFill>
                  <a:srgbClr val="1C6CA3"/>
                </a:solidFill>
                <a:latin typeface="궁서"/>
                <a:cs typeface="궁서"/>
              </a:rPr>
              <a:t>입</a:t>
            </a:r>
            <a:r>
              <a:rPr sz="1700" spc="100" dirty="0">
                <a:solidFill>
                  <a:srgbClr val="1C6CA3"/>
                </a:solidFill>
                <a:latin typeface="한컴 울주 천전리 각석체"/>
                <a:cs typeface="한컴 울주 천전리 각석체"/>
              </a:rPr>
              <a:t>!</a:t>
            </a:r>
            <a:endParaRPr sz="1700">
              <a:latin typeface="한컴 울주 천전리 각석체"/>
              <a:cs typeface="한컴 울주 천전리 각석체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075" y="1392936"/>
            <a:ext cx="2638044" cy="31699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56082" y="1412875"/>
            <a:ext cx="2087880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-50" dirty="0">
                <a:latin typeface="궁서"/>
                <a:cs typeface="궁서"/>
              </a:rPr>
              <a:t>②</a:t>
            </a:r>
            <a:r>
              <a:rPr sz="1450" spc="-75" dirty="0">
                <a:latin typeface="궁서"/>
                <a:cs typeface="궁서"/>
              </a:rPr>
              <a:t> </a:t>
            </a:r>
            <a:r>
              <a:rPr sz="1450" spc="-50" dirty="0">
                <a:latin typeface="궁서"/>
                <a:cs typeface="궁서"/>
              </a:rPr>
              <a:t>휴대폰번호로</a:t>
            </a:r>
            <a:r>
              <a:rPr sz="1450" spc="-100" dirty="0">
                <a:latin typeface="궁서"/>
                <a:cs typeface="궁서"/>
              </a:rPr>
              <a:t> </a:t>
            </a:r>
            <a:r>
              <a:rPr sz="1450" spc="-50" dirty="0">
                <a:latin typeface="궁서"/>
                <a:cs typeface="궁서"/>
              </a:rPr>
              <a:t>가입하기</a:t>
            </a:r>
            <a:endParaRPr sz="1450">
              <a:latin typeface="궁서"/>
              <a:cs typeface="궁서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506200" y="1970087"/>
            <a:ext cx="1856105" cy="3796029"/>
            <a:chOff x="11506200" y="1970087"/>
            <a:chExt cx="1856105" cy="3796029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27056" y="2079494"/>
              <a:ext cx="1529659" cy="366001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522709" y="1974850"/>
              <a:ext cx="1809750" cy="3786504"/>
            </a:xfrm>
            <a:custGeom>
              <a:avLst/>
              <a:gdLst/>
              <a:ahLst/>
              <a:cxnLst/>
              <a:rect l="l" t="t" r="r" b="b"/>
              <a:pathLst>
                <a:path w="1809750" h="3786504">
                  <a:moveTo>
                    <a:pt x="0" y="3785997"/>
                  </a:moveTo>
                  <a:lnTo>
                    <a:pt x="1809369" y="3785997"/>
                  </a:lnTo>
                  <a:lnTo>
                    <a:pt x="1809369" y="0"/>
                  </a:lnTo>
                  <a:lnTo>
                    <a:pt x="0" y="0"/>
                  </a:lnTo>
                  <a:lnTo>
                    <a:pt x="0" y="3785997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923776" y="4978907"/>
              <a:ext cx="883919" cy="143510"/>
            </a:xfrm>
            <a:custGeom>
              <a:avLst/>
              <a:gdLst/>
              <a:ahLst/>
              <a:cxnLst/>
              <a:rect l="l" t="t" r="r" b="b"/>
              <a:pathLst>
                <a:path w="883920" h="143510">
                  <a:moveTo>
                    <a:pt x="883920" y="0"/>
                  </a:moveTo>
                  <a:lnTo>
                    <a:pt x="0" y="0"/>
                  </a:lnTo>
                  <a:lnTo>
                    <a:pt x="0" y="143255"/>
                  </a:lnTo>
                  <a:lnTo>
                    <a:pt x="883920" y="143255"/>
                  </a:lnTo>
                  <a:lnTo>
                    <a:pt x="883920" y="0"/>
                  </a:lnTo>
                  <a:close/>
                </a:path>
              </a:pathLst>
            </a:custGeom>
            <a:solidFill>
              <a:srgbClr val="F8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19153" y="2861310"/>
              <a:ext cx="1830070" cy="473709"/>
            </a:xfrm>
            <a:custGeom>
              <a:avLst/>
              <a:gdLst/>
              <a:ahLst/>
              <a:cxnLst/>
              <a:rect l="l" t="t" r="r" b="b"/>
              <a:pathLst>
                <a:path w="1830069" h="473710">
                  <a:moveTo>
                    <a:pt x="0" y="473583"/>
                  </a:moveTo>
                  <a:lnTo>
                    <a:pt x="1829942" y="473583"/>
                  </a:lnTo>
                  <a:lnTo>
                    <a:pt x="1829942" y="0"/>
                  </a:lnTo>
                  <a:lnTo>
                    <a:pt x="0" y="0"/>
                  </a:lnTo>
                  <a:lnTo>
                    <a:pt x="0" y="473583"/>
                  </a:lnTo>
                  <a:close/>
                </a:path>
              </a:pathLst>
            </a:custGeom>
            <a:ln w="25907">
              <a:solidFill>
                <a:srgbClr val="1643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30283" y="979932"/>
            <a:ext cx="4209287" cy="72085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9398634" y="1080287"/>
            <a:ext cx="3666490" cy="565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3900"/>
              </a:lnSpc>
              <a:spcBef>
                <a:spcPts val="95"/>
              </a:spcBef>
            </a:pPr>
            <a:r>
              <a:rPr sz="1150" b="0" spc="-40" dirty="0">
                <a:latin typeface="맑은 고딕 Semilight"/>
                <a:cs typeface="맑은 고딕 Semilight"/>
              </a:rPr>
              <a:t>문자메세지로</a:t>
            </a:r>
            <a:r>
              <a:rPr sz="1150" b="0" spc="-30" dirty="0">
                <a:latin typeface="맑은 고딕 Semilight"/>
                <a:cs typeface="맑은 고딕 Semilight"/>
              </a:rPr>
              <a:t> </a:t>
            </a:r>
            <a:r>
              <a:rPr sz="1150" b="0" spc="-40" dirty="0">
                <a:latin typeface="맑은 고딕 Semilight"/>
                <a:cs typeface="맑은 고딕 Semilight"/>
              </a:rPr>
              <a:t>고객님의</a:t>
            </a:r>
            <a:r>
              <a:rPr sz="1150" b="0" spc="-20" dirty="0">
                <a:latin typeface="맑은 고딕 Semilight"/>
                <a:cs typeface="맑은 고딕 Semilight"/>
              </a:rPr>
              <a:t> </a:t>
            </a:r>
            <a:r>
              <a:rPr sz="1150" b="0" spc="-40" dirty="0">
                <a:latin typeface="맑은 고딕 Semilight"/>
                <a:cs typeface="맑은 고딕 Semilight"/>
              </a:rPr>
              <a:t>휴대폰</a:t>
            </a:r>
            <a:r>
              <a:rPr sz="1150" b="0" spc="-15" dirty="0">
                <a:latin typeface="맑은 고딕 Semilight"/>
                <a:cs typeface="맑은 고딕 Semilight"/>
              </a:rPr>
              <a:t> </a:t>
            </a:r>
            <a:r>
              <a:rPr sz="1150" b="0" spc="-40" dirty="0">
                <a:latin typeface="맑은 고딕 Semilight"/>
                <a:cs typeface="맑은 고딕 Semilight"/>
              </a:rPr>
              <a:t>번호</a:t>
            </a:r>
            <a:r>
              <a:rPr sz="1150" b="0" spc="-10" dirty="0">
                <a:latin typeface="맑은 고딕 Semilight"/>
                <a:cs typeface="맑은 고딕 Semilight"/>
              </a:rPr>
              <a:t> </a:t>
            </a:r>
            <a:r>
              <a:rPr sz="1150" b="0" spc="-40" dirty="0">
                <a:latin typeface="맑은 고딕 Semilight"/>
                <a:cs typeface="맑은 고딕 Semilight"/>
              </a:rPr>
              <a:t>확인이</a:t>
            </a:r>
            <a:r>
              <a:rPr sz="1150" b="0" spc="-15" dirty="0">
                <a:latin typeface="맑은 고딕 Semilight"/>
                <a:cs typeface="맑은 고딕 Semilight"/>
              </a:rPr>
              <a:t> </a:t>
            </a:r>
            <a:r>
              <a:rPr sz="1150" b="0" spc="-40" dirty="0">
                <a:latin typeface="맑은 고딕 Semilight"/>
                <a:cs typeface="맑은 고딕 Semilight"/>
              </a:rPr>
              <a:t>불가능한</a:t>
            </a:r>
            <a:r>
              <a:rPr sz="1150" b="0" spc="-20" dirty="0">
                <a:latin typeface="맑은 고딕 Semilight"/>
                <a:cs typeface="맑은 고딕 Semilight"/>
              </a:rPr>
              <a:t> </a:t>
            </a:r>
            <a:r>
              <a:rPr sz="1150" b="0" spc="-40" dirty="0">
                <a:latin typeface="맑은 고딕 Semilight"/>
                <a:cs typeface="맑은 고딕 Semilight"/>
              </a:rPr>
              <a:t>경우 </a:t>
            </a:r>
            <a:r>
              <a:rPr sz="1150" b="0" spc="-305" dirty="0">
                <a:latin typeface="맑은 고딕 Semilight"/>
                <a:cs typeface="맑은 고딕 Semilight"/>
              </a:rPr>
              <a:t> </a:t>
            </a:r>
            <a:r>
              <a:rPr sz="1150" b="0" spc="-40" dirty="0">
                <a:latin typeface="맑은 고딕 Semilight"/>
                <a:cs typeface="맑은 고딕 Semilight"/>
              </a:rPr>
              <a:t>공동인증서나</a:t>
            </a:r>
            <a:r>
              <a:rPr sz="1150" b="0" spc="-30" dirty="0">
                <a:latin typeface="맑은 고딕 Semilight"/>
                <a:cs typeface="맑은 고딕 Semilight"/>
              </a:rPr>
              <a:t> </a:t>
            </a:r>
            <a:r>
              <a:rPr sz="1150" b="0" spc="-40" dirty="0">
                <a:latin typeface="맑은 고딕 Semilight"/>
                <a:cs typeface="맑은 고딕 Semilight"/>
              </a:rPr>
              <a:t>비대면</a:t>
            </a:r>
            <a:r>
              <a:rPr sz="1150" b="0" spc="-10" dirty="0">
                <a:latin typeface="맑은 고딕 Semilight"/>
                <a:cs typeface="맑은 고딕 Semilight"/>
              </a:rPr>
              <a:t> </a:t>
            </a:r>
            <a:r>
              <a:rPr sz="1150" b="0" spc="-40" dirty="0">
                <a:latin typeface="맑은 고딕 Semilight"/>
                <a:cs typeface="맑은 고딕 Semilight"/>
              </a:rPr>
              <a:t>영상통화</a:t>
            </a:r>
            <a:r>
              <a:rPr sz="1150" b="0" spc="-30" dirty="0">
                <a:latin typeface="맑은 고딕 Semilight"/>
                <a:cs typeface="맑은 고딕 Semilight"/>
              </a:rPr>
              <a:t> </a:t>
            </a:r>
            <a:r>
              <a:rPr sz="1150" b="0" spc="-40" dirty="0">
                <a:latin typeface="맑은 고딕 Semilight"/>
                <a:cs typeface="맑은 고딕 Semilight"/>
              </a:rPr>
              <a:t>통해</a:t>
            </a:r>
            <a:r>
              <a:rPr sz="1150" b="0" spc="-5" dirty="0">
                <a:latin typeface="맑은 고딕 Semilight"/>
                <a:cs typeface="맑은 고딕 Semilight"/>
              </a:rPr>
              <a:t> </a:t>
            </a:r>
            <a:r>
              <a:rPr sz="1150" b="0" spc="-40" dirty="0">
                <a:latin typeface="맑은 고딕 Semilight"/>
                <a:cs typeface="맑은 고딕 Semilight"/>
              </a:rPr>
              <a:t>회원가입이</a:t>
            </a:r>
            <a:r>
              <a:rPr sz="1150" b="0" spc="20" dirty="0">
                <a:latin typeface="맑은 고딕 Semilight"/>
                <a:cs typeface="맑은 고딕 Semilight"/>
              </a:rPr>
              <a:t> </a:t>
            </a:r>
            <a:r>
              <a:rPr sz="1150" b="0" spc="-40" dirty="0">
                <a:latin typeface="맑은 고딕 Semilight"/>
                <a:cs typeface="맑은 고딕 Semilight"/>
              </a:rPr>
              <a:t>가능해요</a:t>
            </a:r>
            <a:endParaRPr sz="1150">
              <a:latin typeface="맑은 고딕 Semilight"/>
              <a:cs typeface="맑은 고딕 Semi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62109" y="973582"/>
            <a:ext cx="69215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b="1" spc="-45" dirty="0">
                <a:solidFill>
                  <a:srgbClr val="FFFFFF"/>
                </a:solidFill>
                <a:latin typeface="창원단감아삭 Bold"/>
                <a:cs typeface="창원단감아삭 Bold"/>
              </a:rPr>
              <a:t>!</a:t>
            </a:r>
            <a:endParaRPr sz="1000">
              <a:latin typeface="창원단감아삭 Bold"/>
              <a:cs typeface="창원단감아삭 Bold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229335" y="1974850"/>
            <a:ext cx="1819275" cy="3865879"/>
            <a:chOff x="9215183" y="1970087"/>
            <a:chExt cx="1819275" cy="3865879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7122" y="2079371"/>
              <a:ext cx="1666830" cy="362641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219945" y="1974850"/>
              <a:ext cx="1809750" cy="3856354"/>
            </a:xfrm>
            <a:custGeom>
              <a:avLst/>
              <a:gdLst/>
              <a:ahLst/>
              <a:cxnLst/>
              <a:rect l="l" t="t" r="r" b="b"/>
              <a:pathLst>
                <a:path w="1809750" h="3856354">
                  <a:moveTo>
                    <a:pt x="0" y="3856101"/>
                  </a:moveTo>
                  <a:lnTo>
                    <a:pt x="1809369" y="3856101"/>
                  </a:lnTo>
                  <a:lnTo>
                    <a:pt x="1809369" y="0"/>
                  </a:lnTo>
                  <a:lnTo>
                    <a:pt x="0" y="0"/>
                  </a:lnTo>
                  <a:lnTo>
                    <a:pt x="0" y="3856101"/>
                  </a:lnTo>
                  <a:close/>
                </a:path>
              </a:pathLst>
            </a:custGeom>
            <a:ln w="952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947916" y="1976183"/>
            <a:ext cx="1856105" cy="3857625"/>
            <a:chOff x="6947916" y="1976183"/>
            <a:chExt cx="1856105" cy="3857625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37698" y="2052191"/>
              <a:ext cx="1670986" cy="368624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970522" y="1980946"/>
              <a:ext cx="1809750" cy="3783329"/>
            </a:xfrm>
            <a:custGeom>
              <a:avLst/>
              <a:gdLst/>
              <a:ahLst/>
              <a:cxnLst/>
              <a:rect l="l" t="t" r="r" b="b"/>
              <a:pathLst>
                <a:path w="1809750" h="3783329">
                  <a:moveTo>
                    <a:pt x="0" y="3782949"/>
                  </a:moveTo>
                  <a:lnTo>
                    <a:pt x="1809369" y="3782949"/>
                  </a:lnTo>
                  <a:lnTo>
                    <a:pt x="1809369" y="0"/>
                  </a:lnTo>
                  <a:lnTo>
                    <a:pt x="0" y="0"/>
                  </a:lnTo>
                  <a:lnTo>
                    <a:pt x="0" y="3782949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75348" y="4838700"/>
              <a:ext cx="1799844" cy="96926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970522" y="4833874"/>
              <a:ext cx="1809750" cy="979169"/>
            </a:xfrm>
            <a:custGeom>
              <a:avLst/>
              <a:gdLst/>
              <a:ahLst/>
              <a:cxnLst/>
              <a:rect l="l" t="t" r="r" b="b"/>
              <a:pathLst>
                <a:path w="1809750" h="979170">
                  <a:moveTo>
                    <a:pt x="0" y="978788"/>
                  </a:moveTo>
                  <a:lnTo>
                    <a:pt x="1809369" y="978788"/>
                  </a:lnTo>
                  <a:lnTo>
                    <a:pt x="1809369" y="0"/>
                  </a:lnTo>
                  <a:lnTo>
                    <a:pt x="0" y="0"/>
                  </a:lnTo>
                  <a:lnTo>
                    <a:pt x="0" y="978788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60870" y="4839474"/>
              <a:ext cx="1830070" cy="981075"/>
            </a:xfrm>
            <a:custGeom>
              <a:avLst/>
              <a:gdLst/>
              <a:ahLst/>
              <a:cxnLst/>
              <a:rect l="l" t="t" r="r" b="b"/>
              <a:pathLst>
                <a:path w="1830070" h="981075">
                  <a:moveTo>
                    <a:pt x="0" y="981062"/>
                  </a:moveTo>
                  <a:lnTo>
                    <a:pt x="1829943" y="981062"/>
                  </a:lnTo>
                  <a:lnTo>
                    <a:pt x="1829943" y="0"/>
                  </a:lnTo>
                  <a:lnTo>
                    <a:pt x="0" y="0"/>
                  </a:lnTo>
                  <a:lnTo>
                    <a:pt x="0" y="981062"/>
                  </a:lnTo>
                  <a:close/>
                </a:path>
              </a:pathLst>
            </a:custGeom>
            <a:ln w="25908">
              <a:solidFill>
                <a:srgbClr val="1643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02396" y="5603748"/>
              <a:ext cx="214883" cy="216407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50223" y="1043940"/>
            <a:ext cx="533400" cy="713232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64095" y="5987796"/>
            <a:ext cx="2068068" cy="345948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6967473" y="6091809"/>
            <a:ext cx="18548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0" spc="-55" dirty="0">
                <a:latin typeface="맑은 고딕 Semilight"/>
                <a:cs typeface="맑은 고딕 Semilight"/>
              </a:rPr>
              <a:t>입력된</a:t>
            </a:r>
            <a:r>
              <a:rPr sz="1000" b="0" spc="-5" dirty="0">
                <a:latin typeface="맑은 고딕 Semilight"/>
                <a:cs typeface="맑은 고딕 Semilight"/>
              </a:rPr>
              <a:t> </a:t>
            </a:r>
            <a:r>
              <a:rPr sz="1000" b="0" spc="-55" dirty="0">
                <a:latin typeface="맑은 고딕 Semilight"/>
                <a:cs typeface="맑은 고딕 Semilight"/>
              </a:rPr>
              <a:t>문자를</a:t>
            </a:r>
            <a:r>
              <a:rPr sz="1000" b="0" spc="-5" dirty="0">
                <a:latin typeface="맑은 고딕 Semilight"/>
                <a:cs typeface="맑은 고딕 Semilight"/>
              </a:rPr>
              <a:t> </a:t>
            </a:r>
            <a:r>
              <a:rPr sz="1000" b="0" spc="-55" dirty="0">
                <a:latin typeface="맑은 고딕 Semilight"/>
                <a:cs typeface="맑은 고딕 Semilight"/>
              </a:rPr>
              <a:t>그대로</a:t>
            </a:r>
            <a:r>
              <a:rPr sz="1000" b="0" spc="-5" dirty="0">
                <a:latin typeface="맑은 고딕 Semilight"/>
                <a:cs typeface="맑은 고딕 Semilight"/>
              </a:rPr>
              <a:t> </a:t>
            </a:r>
            <a:r>
              <a:rPr sz="1000" b="0" spc="-45" dirty="0">
                <a:latin typeface="맑은 고딕 Semilight"/>
                <a:cs typeface="맑은 고딕 Semilight"/>
              </a:rPr>
              <a:t>보</a:t>
            </a:r>
            <a:r>
              <a:rPr sz="1000" b="0" spc="-55" dirty="0">
                <a:latin typeface="맑은 고딕 Semilight"/>
                <a:cs typeface="맑은 고딕 Semilight"/>
              </a:rPr>
              <a:t>내면</a:t>
            </a:r>
            <a:r>
              <a:rPr sz="1000" b="0" spc="10" dirty="0">
                <a:latin typeface="맑은 고딕 Semilight"/>
                <a:cs typeface="맑은 고딕 Semilight"/>
              </a:rPr>
              <a:t> </a:t>
            </a:r>
            <a:r>
              <a:rPr sz="1000" b="0" spc="-55" dirty="0">
                <a:latin typeface="맑은 고딕 Semilight"/>
                <a:cs typeface="맑은 고딕 Semilight"/>
              </a:rPr>
              <a:t>돼요</a:t>
            </a:r>
            <a:endParaRPr sz="1000">
              <a:latin typeface="맑은 고딕 Semilight"/>
              <a:cs typeface="맑은 고딕 Semiligh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471927" y="1965960"/>
            <a:ext cx="1818005" cy="3841750"/>
            <a:chOff x="2471927" y="1965960"/>
            <a:chExt cx="1818005" cy="3841750"/>
          </a:xfrm>
        </p:grpSpPr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81071" y="2042160"/>
              <a:ext cx="1799844" cy="375513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476499" y="1970532"/>
              <a:ext cx="1809114" cy="3832860"/>
            </a:xfrm>
            <a:custGeom>
              <a:avLst/>
              <a:gdLst/>
              <a:ahLst/>
              <a:cxnLst/>
              <a:rect l="l" t="t" r="r" b="b"/>
              <a:pathLst>
                <a:path w="1809114" h="3832860">
                  <a:moveTo>
                    <a:pt x="0" y="3832605"/>
                  </a:moveTo>
                  <a:lnTo>
                    <a:pt x="1808861" y="3832605"/>
                  </a:lnTo>
                  <a:lnTo>
                    <a:pt x="1808861" y="0"/>
                  </a:lnTo>
                  <a:lnTo>
                    <a:pt x="0" y="0"/>
                  </a:lnTo>
                  <a:lnTo>
                    <a:pt x="0" y="3832605"/>
                  </a:lnTo>
                  <a:close/>
                </a:path>
              </a:pathLst>
            </a:custGeom>
            <a:ln w="9144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585465" y="2801874"/>
              <a:ext cx="1597025" cy="339725"/>
            </a:xfrm>
            <a:custGeom>
              <a:avLst/>
              <a:gdLst/>
              <a:ahLst/>
              <a:cxnLst/>
              <a:rect l="l" t="t" r="r" b="b"/>
              <a:pathLst>
                <a:path w="1597025" h="339725">
                  <a:moveTo>
                    <a:pt x="0" y="339344"/>
                  </a:moveTo>
                  <a:lnTo>
                    <a:pt x="1596644" y="339344"/>
                  </a:lnTo>
                  <a:lnTo>
                    <a:pt x="1596644" y="0"/>
                  </a:lnTo>
                  <a:lnTo>
                    <a:pt x="0" y="0"/>
                  </a:lnTo>
                  <a:lnTo>
                    <a:pt x="0" y="339344"/>
                  </a:lnTo>
                  <a:close/>
                </a:path>
              </a:pathLst>
            </a:custGeom>
            <a:ln w="25906">
              <a:solidFill>
                <a:srgbClr val="1643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06011" y="3096768"/>
              <a:ext cx="245363" cy="326136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222504" y="1964436"/>
            <a:ext cx="1834514" cy="3837304"/>
            <a:chOff x="222504" y="1964436"/>
            <a:chExt cx="1834514" cy="3837304"/>
          </a:xfrm>
        </p:grpSpPr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8516" y="2680716"/>
              <a:ext cx="341375" cy="34899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9056" y="2685288"/>
              <a:ext cx="280416" cy="30632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51204" y="2679192"/>
              <a:ext cx="355091" cy="34594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27076" y="1969008"/>
              <a:ext cx="1825625" cy="3828415"/>
            </a:xfrm>
            <a:custGeom>
              <a:avLst/>
              <a:gdLst/>
              <a:ahLst/>
              <a:cxnLst/>
              <a:rect l="l" t="t" r="r" b="b"/>
              <a:pathLst>
                <a:path w="1825625" h="3828415">
                  <a:moveTo>
                    <a:pt x="0" y="3828160"/>
                  </a:moveTo>
                  <a:lnTo>
                    <a:pt x="1825244" y="3828160"/>
                  </a:lnTo>
                  <a:lnTo>
                    <a:pt x="1825244" y="0"/>
                  </a:lnTo>
                  <a:lnTo>
                    <a:pt x="0" y="0"/>
                  </a:lnTo>
                  <a:lnTo>
                    <a:pt x="0" y="3828160"/>
                  </a:lnTo>
                  <a:close/>
                </a:path>
              </a:pathLst>
            </a:custGeom>
            <a:ln w="9142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9268" y="1967484"/>
              <a:ext cx="1813560" cy="23774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2420" y="2450592"/>
              <a:ext cx="932688" cy="14935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0896" y="3246120"/>
              <a:ext cx="1391411" cy="17221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06324" y="5370576"/>
              <a:ext cx="749807" cy="14935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59080" y="3468624"/>
              <a:ext cx="1751076" cy="1496568"/>
            </a:xfrm>
            <a:prstGeom prst="rect">
              <a:avLst/>
            </a:prstGeom>
          </p:spPr>
        </p:pic>
      </p:grpSp>
      <p:sp>
        <p:nvSpPr>
          <p:cNvPr id="45" name="object 45"/>
          <p:cNvSpPr/>
          <p:nvPr/>
        </p:nvSpPr>
        <p:spPr>
          <a:xfrm>
            <a:off x="2199894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4" h="253364">
                <a:moveTo>
                  <a:pt x="0" y="0"/>
                </a:moveTo>
                <a:lnTo>
                  <a:pt x="126237" y="126491"/>
                </a:lnTo>
                <a:lnTo>
                  <a:pt x="0" y="252984"/>
                </a:lnTo>
              </a:path>
            </a:pathLst>
          </a:custGeom>
          <a:ln w="28956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29505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4" h="253364">
                <a:moveTo>
                  <a:pt x="0" y="0"/>
                </a:moveTo>
                <a:lnTo>
                  <a:pt x="126238" y="126491"/>
                </a:lnTo>
                <a:lnTo>
                  <a:pt x="0" y="252984"/>
                </a:lnTo>
              </a:path>
            </a:pathLst>
          </a:custGeom>
          <a:ln w="28955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object 4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687823" y="1979676"/>
            <a:ext cx="1799844" cy="3822191"/>
          </a:xfrm>
          <a:prstGeom prst="rect">
            <a:avLst/>
          </a:prstGeom>
        </p:spPr>
      </p:pic>
      <p:graphicFrame>
        <p:nvGraphicFramePr>
          <p:cNvPr id="48" name="object 48"/>
          <p:cNvGraphicFramePr>
            <a:graphicFrameLocks noGrp="1"/>
          </p:cNvGraphicFramePr>
          <p:nvPr/>
        </p:nvGraphicFramePr>
        <p:xfrm>
          <a:off x="4684521" y="1970087"/>
          <a:ext cx="1776730" cy="3823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6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1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1643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164392"/>
                      </a:solidFill>
                      <a:prstDash val="solid"/>
                    </a:lnL>
                    <a:lnR w="38100">
                      <a:solidFill>
                        <a:srgbClr val="164392"/>
                      </a:solidFill>
                      <a:prstDash val="solid"/>
                    </a:lnR>
                    <a:lnT w="28575">
                      <a:solidFill>
                        <a:srgbClr val="164392"/>
                      </a:solidFill>
                      <a:prstDash val="solid"/>
                    </a:lnT>
                    <a:lnB w="9525">
                      <a:solidFill>
                        <a:srgbClr val="1643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6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164392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9" name="object 49"/>
          <p:cNvGrpSpPr/>
          <p:nvPr/>
        </p:nvGrpSpPr>
        <p:grpSpPr>
          <a:xfrm>
            <a:off x="4716779" y="3497579"/>
            <a:ext cx="1734820" cy="2291080"/>
            <a:chOff x="4716779" y="3497579"/>
            <a:chExt cx="1734820" cy="2291080"/>
          </a:xfrm>
        </p:grpSpPr>
        <p:pic>
          <p:nvPicPr>
            <p:cNvPr id="50" name="object 5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16779" y="3497579"/>
              <a:ext cx="1734312" cy="229057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841747" y="3564661"/>
              <a:ext cx="228600" cy="21803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084063" y="3572255"/>
              <a:ext cx="451103" cy="123444"/>
            </a:xfrm>
            <a:prstGeom prst="rect">
              <a:avLst/>
            </a:prstGeom>
          </p:spPr>
        </p:pic>
      </p:grpSp>
      <p:sp>
        <p:nvSpPr>
          <p:cNvPr id="53" name="object 53"/>
          <p:cNvSpPr/>
          <p:nvPr/>
        </p:nvSpPr>
        <p:spPr>
          <a:xfrm>
            <a:off x="6675881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5" h="253364">
                <a:moveTo>
                  <a:pt x="0" y="0"/>
                </a:moveTo>
                <a:lnTo>
                  <a:pt x="126238" y="126491"/>
                </a:lnTo>
                <a:lnTo>
                  <a:pt x="0" y="252984"/>
                </a:lnTo>
              </a:path>
            </a:pathLst>
          </a:custGeom>
          <a:ln w="28955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" name="object 5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220967" y="5942076"/>
            <a:ext cx="661415" cy="783335"/>
          </a:xfrm>
          <a:prstGeom prst="rect">
            <a:avLst/>
          </a:prstGeom>
        </p:spPr>
      </p:pic>
      <p:sp>
        <p:nvSpPr>
          <p:cNvPr id="55" name="object 55"/>
          <p:cNvSpPr/>
          <p:nvPr/>
        </p:nvSpPr>
        <p:spPr>
          <a:xfrm>
            <a:off x="8981693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5" h="253364">
                <a:moveTo>
                  <a:pt x="0" y="0"/>
                </a:moveTo>
                <a:lnTo>
                  <a:pt x="126237" y="126491"/>
                </a:lnTo>
                <a:lnTo>
                  <a:pt x="0" y="252984"/>
                </a:lnTo>
              </a:path>
            </a:pathLst>
          </a:custGeom>
          <a:ln w="28956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243309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5" h="253364">
                <a:moveTo>
                  <a:pt x="0" y="0"/>
                </a:moveTo>
                <a:lnTo>
                  <a:pt x="126238" y="126491"/>
                </a:lnTo>
                <a:lnTo>
                  <a:pt x="0" y="252984"/>
                </a:lnTo>
              </a:path>
            </a:pathLst>
          </a:custGeom>
          <a:ln w="28955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object 5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615171" y="5711952"/>
            <a:ext cx="373379" cy="350520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9712452" y="3398520"/>
            <a:ext cx="681355" cy="87845"/>
          </a:xfrm>
          <a:prstGeom prst="rect">
            <a:avLst/>
          </a:prstGeom>
          <a:solidFill>
            <a:srgbClr val="F8F8FC"/>
          </a:solidFill>
        </p:spPr>
        <p:txBody>
          <a:bodyPr vert="horz" wrap="square" lIns="0" tIns="10795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85"/>
              </a:spcBef>
            </a:pPr>
            <a:r>
              <a:rPr lang="en-US" altLang="ko-KR" sz="500" b="1" spc="-5" dirty="0">
                <a:latin typeface="맑은 고딕"/>
                <a:cs typeface="맑은 고딕"/>
              </a:rPr>
              <a:t>010-</a:t>
            </a:r>
            <a:r>
              <a:rPr lang="ko-KR" altLang="en-US" sz="500" b="1" spc="-5" dirty="0">
                <a:latin typeface="맑은 고딕"/>
                <a:cs typeface="맑은 고딕"/>
              </a:rPr>
              <a:t> **** </a:t>
            </a:r>
            <a:r>
              <a:rPr lang="en-US" altLang="ko-KR" sz="500" b="1" spc="-5" dirty="0">
                <a:latin typeface="맑은 고딕"/>
                <a:cs typeface="맑은 고딕"/>
              </a:rPr>
              <a:t>-</a:t>
            </a:r>
            <a:r>
              <a:rPr lang="ko-KR" altLang="en-US" sz="500" b="1" spc="-5">
                <a:latin typeface="맑은 고딕"/>
                <a:cs typeface="맑은 고딕"/>
              </a:rPr>
              <a:t>****</a:t>
            </a:r>
            <a:endParaRPr sz="500" dirty="0">
              <a:latin typeface="맑은 고딕"/>
              <a:cs typeface="맑은 고딕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371076" y="3966972"/>
            <a:ext cx="681355" cy="86562"/>
          </a:xfrm>
          <a:prstGeom prst="rect">
            <a:avLst/>
          </a:prstGeom>
          <a:solidFill>
            <a:srgbClr val="F8F8FC"/>
          </a:solidFill>
        </p:spPr>
        <p:txBody>
          <a:bodyPr vert="horz" wrap="square" lIns="0" tIns="9525" rIns="0" bIns="0" rtlCol="0">
            <a:spAutoFit/>
          </a:bodyPr>
          <a:lstStyle/>
          <a:p>
            <a:pPr marL="113664">
              <a:spcBef>
                <a:spcPts val="75"/>
              </a:spcBef>
            </a:pPr>
            <a:r>
              <a:rPr sz="500" b="1" spc="-5" dirty="0" smtClean="0">
                <a:latin typeface="맑은 고딕"/>
                <a:cs typeface="맑은 고딕"/>
              </a:rPr>
              <a:t>010-</a:t>
            </a:r>
            <a:r>
              <a:rPr lang="en-US" altLang="ko-KR" sz="500" b="1" spc="-5" dirty="0">
                <a:latin typeface="맑은 고딕"/>
                <a:cs typeface="맑은 고딕"/>
              </a:rPr>
              <a:t> **** </a:t>
            </a:r>
            <a:r>
              <a:rPr sz="500" b="1" spc="-5" dirty="0" smtClean="0">
                <a:latin typeface="맑은 고딕"/>
                <a:cs typeface="맑은 고딕"/>
              </a:rPr>
              <a:t>-</a:t>
            </a:r>
            <a:r>
              <a:rPr lang="en-US" sz="500" b="1" spc="-5" dirty="0" smtClean="0">
                <a:latin typeface="맑은 고딕"/>
                <a:cs typeface="맑은 고딕"/>
              </a:rPr>
              <a:t>****</a:t>
            </a:r>
            <a:endParaRPr sz="5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768</Words>
  <Application>Microsoft Office PowerPoint</Application>
  <PresentationFormat>사용자 지정</PresentationFormat>
  <Paragraphs>152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30" baseType="lpstr">
      <vt:lpstr>궁서</vt:lpstr>
      <vt:lpstr>맑은 고딕</vt:lpstr>
      <vt:lpstr>맑은 고딕 Semilight</vt:lpstr>
      <vt:lpstr>바탕</vt:lpstr>
      <vt:lpstr>창원단감아삭 Bold</vt:lpstr>
      <vt:lpstr>한컴 울주 천전리 각석체</vt:lpstr>
      <vt:lpstr>Calibri</vt:lpstr>
      <vt:lpstr>Times New Roman</vt:lpstr>
      <vt:lpstr>Wingdings</vt:lpstr>
      <vt:lpstr>Office Theme</vt:lpstr>
      <vt:lpstr>2024년</vt:lpstr>
      <vt:lpstr>PowerPoint 프레젠테이션</vt:lpstr>
      <vt:lpstr>00</vt:lpstr>
      <vt:lpstr>00</vt:lpstr>
      <vt:lpstr>00</vt:lpstr>
      <vt:lpstr>PowerPoint 프레젠테이션</vt:lpstr>
      <vt:lpstr>01</vt:lpstr>
      <vt:lpstr>01</vt:lpstr>
      <vt:lpstr>PowerPoint 프레젠테이션</vt:lpstr>
      <vt:lpstr>PowerPoint 프레젠테이션</vt:lpstr>
      <vt:lpstr>02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03</vt:lpstr>
      <vt:lpstr>03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user</cp:lastModifiedBy>
  <cp:revision>5</cp:revision>
  <dcterms:created xsi:type="dcterms:W3CDTF">2024-02-27T00:10:39Z</dcterms:created>
  <dcterms:modified xsi:type="dcterms:W3CDTF">2024-02-27T00:35:59Z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2024-02-23T00:00:00Z</vt:filetime>
  </property>
  <property fmtid="{D5CDD505-2E9C-101B-9397-08002B2CF9AE}" pid="3" name="Creator">
    <vt:lpwstr>Microsoft® PowerPoint® Microsoft 365용</vt:lpwstr>
  </property>
  <property fmtid="{D5CDD505-2E9C-101B-9397-08002B2CF9AE}" pid="4" name="LastSaved">
    <vt:filetime>2024-02-27T00:00:00Z</vt:filetime>
  </property>
</Properties>
</file>