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858000" cy="9144000"/>
  <p:defaultTextStyle>
    <a:defPPr>
      <a:defRPr lang="ko-KR"/>
    </a:defPPr>
    <a:lvl1pPr marL="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1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476" y="-108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0E28-2B82-4264-A24E-874693FEE06D}" type="datetimeFigureOut">
              <a:rPr lang="ko-KR" altLang="en-US" smtClean="0"/>
              <a:t>2017-10-09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6417-0022-4403-9418-2B1E36390B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0E28-2B82-4264-A24E-874693FEE06D}" type="datetimeFigureOut">
              <a:rPr lang="ko-KR" altLang="en-US" smtClean="0"/>
              <a:t>2017-10-09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6417-0022-4403-9418-2B1E36390B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0E28-2B82-4264-A24E-874693FEE06D}" type="datetimeFigureOut">
              <a:rPr lang="ko-KR" altLang="en-US" smtClean="0"/>
              <a:t>2017-10-09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6417-0022-4403-9418-2B1E36390B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0E28-2B82-4264-A24E-874693FEE06D}" type="datetimeFigureOut">
              <a:rPr lang="ko-KR" altLang="en-US" smtClean="0"/>
              <a:t>2017-10-09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6417-0022-4403-9418-2B1E36390B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0E28-2B82-4264-A24E-874693FEE06D}" type="datetimeFigureOut">
              <a:rPr lang="ko-KR" altLang="en-US" smtClean="0"/>
              <a:t>2017-10-09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6417-0022-4403-9418-2B1E36390B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0E28-2B82-4264-A24E-874693FEE06D}" type="datetimeFigureOut">
              <a:rPr lang="ko-KR" altLang="en-US" smtClean="0"/>
              <a:t>2017-10-09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6417-0022-4403-9418-2B1E36390B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0E28-2B82-4264-A24E-874693FEE06D}" type="datetimeFigureOut">
              <a:rPr lang="ko-KR" altLang="en-US" smtClean="0"/>
              <a:t>2017-10-09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6417-0022-4403-9418-2B1E36390B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0E28-2B82-4264-A24E-874693FEE06D}" type="datetimeFigureOut">
              <a:rPr lang="ko-KR" altLang="en-US" smtClean="0"/>
              <a:t>2017-10-09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6417-0022-4403-9418-2B1E36390B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0E28-2B82-4264-A24E-874693FEE06D}" type="datetimeFigureOut">
              <a:rPr lang="ko-KR" altLang="en-US" smtClean="0"/>
              <a:t>2017-10-09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6417-0022-4403-9418-2B1E36390B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0E28-2B82-4264-A24E-874693FEE06D}" type="datetimeFigureOut">
              <a:rPr lang="ko-KR" altLang="en-US" smtClean="0"/>
              <a:t>2017-10-09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6417-0022-4403-9418-2B1E36390B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90E28-2B82-4264-A24E-874693FEE06D}" type="datetimeFigureOut">
              <a:rPr lang="ko-KR" altLang="en-US" smtClean="0"/>
              <a:t>2017-10-09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6417-0022-4403-9418-2B1E36390B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90E28-2B82-4264-A24E-874693FEE06D}" type="datetimeFigureOut">
              <a:rPr lang="ko-KR" altLang="en-US" smtClean="0"/>
              <a:t>2017-10-09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86417-0022-4403-9418-2B1E36390B1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1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1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1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1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1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52" y="0"/>
            <a:ext cx="12828852" cy="960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그림 4" descr="K-01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627" y="1342762"/>
            <a:ext cx="5441537" cy="38884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84176" y="6748298"/>
            <a:ext cx="396044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err="1" smtClean="0"/>
              <a:t>메를로</a:t>
            </a:r>
            <a:r>
              <a:rPr lang="ko-KR" altLang="en-US" sz="2800" b="1" dirty="0" smtClean="0"/>
              <a:t> </a:t>
            </a:r>
            <a:r>
              <a:rPr lang="ko-KR" altLang="en-US" sz="2800" b="1" dirty="0" err="1" smtClean="0"/>
              <a:t>퐁티의</a:t>
            </a:r>
            <a:r>
              <a:rPr lang="ko-KR" altLang="en-US" sz="2800" b="1" dirty="0" smtClean="0"/>
              <a:t> </a:t>
            </a:r>
            <a:r>
              <a:rPr lang="ko-KR" altLang="en-US" sz="2800" b="1" dirty="0" err="1" smtClean="0"/>
              <a:t>공간론</a:t>
            </a:r>
            <a:endParaRPr lang="en-US" altLang="ko-KR" sz="2800" b="1" dirty="0" smtClean="0"/>
          </a:p>
          <a:p>
            <a:pPr algn="ctr"/>
            <a:endParaRPr lang="en-US" altLang="ko-KR" sz="1800" dirty="0"/>
          </a:p>
          <a:p>
            <a:pPr algn="ctr"/>
            <a:r>
              <a:rPr lang="ko-KR" altLang="en-US" sz="1600" dirty="0" smtClean="0"/>
              <a:t>가상적 몸은 자신의 상황과 과거에 의해서 규정되는 몸이다</a:t>
            </a:r>
            <a:r>
              <a:rPr lang="en-US" altLang="ko-KR" sz="1600" dirty="0" smtClean="0"/>
              <a:t>.</a:t>
            </a:r>
            <a:endParaRPr lang="en-US" altLang="ko-KR" sz="1800" dirty="0" smtClean="0"/>
          </a:p>
        </p:txBody>
      </p:sp>
      <p:pic>
        <p:nvPicPr>
          <p:cNvPr id="7" name="그림 6" descr="K-01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00800" y="4800600"/>
            <a:ext cx="3456384" cy="436162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184776" y="1917373"/>
            <a:ext cx="396044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b="1" dirty="0" err="1" smtClean="0"/>
              <a:t>스티븐</a:t>
            </a:r>
            <a:r>
              <a:rPr lang="ko-KR" altLang="en-US" sz="3200" b="1" dirty="0" smtClean="0"/>
              <a:t> 홀의 현상학</a:t>
            </a:r>
            <a:endParaRPr lang="en-US" altLang="ko-KR" sz="3200" b="1" dirty="0" smtClean="0"/>
          </a:p>
          <a:p>
            <a:pPr algn="ctr"/>
            <a:endParaRPr lang="en-US" altLang="ko-KR" sz="3200" b="1" dirty="0"/>
          </a:p>
          <a:p>
            <a:r>
              <a:rPr lang="ko-KR" altLang="en-US" sz="1800" dirty="0" smtClean="0"/>
              <a:t> 존재는 다른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존재들과의 무수한 관계 속에서 그 실체가 드러나게 된다는 것이다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그 사람을 알려면 그 사람의 친구를 보면 안다는 말도 같은 말이다</a:t>
            </a:r>
            <a:r>
              <a:rPr lang="en-US" altLang="ko-KR" sz="1800" dirty="0" smtClean="0"/>
              <a:t>.</a:t>
            </a:r>
          </a:p>
          <a:p>
            <a:pPr algn="ctr"/>
            <a:endParaRPr lang="en-US" altLang="ko-KR" sz="18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96144" y="205443"/>
            <a:ext cx="316835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err="1" smtClean="0"/>
              <a:t>필로아키텍처</a:t>
            </a:r>
            <a:endParaRPr lang="en-US" altLang="ko-KR" sz="3200" b="1" dirty="0" smtClean="0"/>
          </a:p>
          <a:p>
            <a:r>
              <a:rPr lang="ko-KR" altLang="en-US" sz="1800" dirty="0" smtClean="0"/>
              <a:t>향연 출판사</a:t>
            </a:r>
            <a:endParaRPr lang="en-US" altLang="ko-KR" sz="1800" dirty="0" smtClean="0"/>
          </a:p>
          <a:p>
            <a:r>
              <a:rPr lang="ko-KR" altLang="en-US" sz="1800" dirty="0" smtClean="0"/>
              <a:t>박영욱 지음</a:t>
            </a:r>
            <a:endParaRPr lang="ko-KR" altLang="en-US" sz="1800" dirty="0"/>
          </a:p>
        </p:txBody>
      </p:sp>
      <p:sp>
        <p:nvSpPr>
          <p:cNvPr id="10" name="TextBox 9"/>
          <p:cNvSpPr txBox="1"/>
          <p:nvPr/>
        </p:nvSpPr>
        <p:spPr>
          <a:xfrm>
            <a:off x="10217224" y="2280320"/>
            <a:ext cx="237626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/>
              <a:t>&lt;</a:t>
            </a:r>
            <a:r>
              <a:rPr lang="ko-KR" altLang="en-US" sz="2400" b="1" dirty="0" err="1" smtClean="0"/>
              <a:t>감상평</a:t>
            </a:r>
            <a:r>
              <a:rPr lang="en-US" altLang="ko-KR" sz="2400" b="1" dirty="0" smtClean="0"/>
              <a:t>&gt;</a:t>
            </a:r>
          </a:p>
          <a:p>
            <a:pPr algn="ctr"/>
            <a:endParaRPr lang="en-US" altLang="ko-KR" sz="1800" b="1" dirty="0" smtClean="0"/>
          </a:p>
          <a:p>
            <a:r>
              <a:rPr lang="en-US" altLang="ko-KR" sz="1800" dirty="0" smtClean="0"/>
              <a:t> </a:t>
            </a:r>
            <a:r>
              <a:rPr lang="ko-KR" altLang="en-US" sz="1800" dirty="0" smtClean="0"/>
              <a:t>책의 내용이 너무 어려웠다 어렴풋이나마 이해 할 수 있는 부분이 </a:t>
            </a:r>
            <a:r>
              <a:rPr lang="ko-KR" altLang="en-US" sz="1800" dirty="0" err="1" smtClean="0"/>
              <a:t>스티븐</a:t>
            </a:r>
            <a:r>
              <a:rPr lang="ko-KR" altLang="en-US" sz="1800" dirty="0" smtClean="0"/>
              <a:t> 홀의 현상학이었다</a:t>
            </a:r>
            <a:r>
              <a:rPr lang="en-US" altLang="ko-KR" sz="1800" dirty="0" smtClean="0"/>
              <a:t>.</a:t>
            </a:r>
          </a:p>
          <a:p>
            <a:endParaRPr lang="en-US" altLang="ko-KR" sz="1800" dirty="0" smtClean="0"/>
          </a:p>
          <a:p>
            <a:r>
              <a:rPr lang="en-US" altLang="ko-KR" sz="1800" dirty="0" smtClean="0"/>
              <a:t> </a:t>
            </a:r>
            <a:r>
              <a:rPr lang="ko-KR" altLang="en-US" sz="1800" dirty="0" smtClean="0"/>
              <a:t>보이지 않는 부분을 우리는 보지도 않고서 정확하게 어떤 형태인지 알아 차릴 수 있다는 사실이 신기했다</a:t>
            </a:r>
            <a:r>
              <a:rPr lang="en-US" altLang="ko-KR" sz="1800" dirty="0" smtClean="0"/>
              <a:t>.</a:t>
            </a:r>
          </a:p>
          <a:p>
            <a:endParaRPr lang="en-US" altLang="ko-KR" sz="1800" dirty="0" smtClean="0"/>
          </a:p>
          <a:p>
            <a:r>
              <a:rPr lang="ko-KR" altLang="en-US" sz="1800" dirty="0" smtClean="0"/>
              <a:t> 이걸 건축에 시킨 </a:t>
            </a:r>
            <a:r>
              <a:rPr lang="ko-KR" altLang="en-US" sz="1800" dirty="0" err="1" smtClean="0"/>
              <a:t>스티븐</a:t>
            </a:r>
            <a:r>
              <a:rPr lang="ko-KR" altLang="en-US" sz="1800" dirty="0" smtClean="0"/>
              <a:t> 홀의 건축물들을 검색해보고 깊은 감명을 받았다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신기했다 호기심도 자극이 되었다</a:t>
            </a:r>
            <a:r>
              <a:rPr lang="en-US" altLang="ko-KR" sz="1800" dirty="0" smtClean="0"/>
              <a:t>.</a:t>
            </a:r>
            <a:endParaRPr lang="ko-KR" alt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98</Words>
  <Application>Microsoft Office PowerPoint</Application>
  <PresentationFormat>A3 용지(297x420mm)</PresentationFormat>
  <Paragraphs>16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hfd</cp:lastModifiedBy>
  <cp:revision>5</cp:revision>
  <dcterms:created xsi:type="dcterms:W3CDTF">2017-10-08T15:29:05Z</dcterms:created>
  <dcterms:modified xsi:type="dcterms:W3CDTF">2017-10-08T16:15:57Z</dcterms:modified>
</cp:coreProperties>
</file>