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12801600" cy="9601200" type="A3"/>
  <p:notesSz cx="6858000" cy="9144000"/>
  <p:defaultTextStyle>
    <a:defPPr>
      <a:defRPr lang="ko-KR"/>
    </a:defPPr>
    <a:lvl1pPr marL="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660" autoAdjust="0"/>
  </p:normalViewPr>
  <p:slideViewPr>
    <p:cSldViewPr>
      <p:cViewPr>
        <p:scale>
          <a:sx n="75" d="100"/>
          <a:sy n="75" d="100"/>
        </p:scale>
        <p:origin x="-558" y="216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7649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6654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801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36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774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059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4297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418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702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239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8783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F1B5E-938F-4BA2-9CD1-0CF37F19339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2017-07-25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7E827-B159-48EA-8EB9-649F6CF66B9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929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80160" rtl="0" eaLnBrk="1" latinLnBrk="1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1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160168" y="1166963"/>
            <a:ext cx="4229637" cy="1306512"/>
          </a:xfrm>
          <a:prstGeom prst="rect">
            <a:avLst/>
          </a:prstGeom>
        </p:spPr>
        <p:txBody>
          <a:bodyPr wrap="square" lIns="128016" tIns="64008" rIns="128016" bIns="64008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dirty="0" smtClean="0">
                <a:solidFill>
                  <a:prstClr val="white">
                    <a:lumMod val="95000"/>
                  </a:prstClr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책 이름</a:t>
            </a:r>
            <a:r>
              <a:rPr lang="en-US" altLang="ko-KR" sz="1700" dirty="0" smtClean="0">
                <a:solidFill>
                  <a:prstClr val="white">
                    <a:lumMod val="95000"/>
                  </a:prstClr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: </a:t>
            </a:r>
            <a:r>
              <a:rPr lang="ko-KR" altLang="en-US" sz="1700" dirty="0" smtClean="0">
                <a:solidFill>
                  <a:prstClr val="white">
                    <a:lumMod val="95000"/>
                  </a:prstClr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철학으로 읽는 옛집</a:t>
            </a:r>
            <a:endParaRPr lang="en-US" altLang="ko-KR" sz="1700" dirty="0" smtClean="0">
              <a:solidFill>
                <a:prstClr val="white">
                  <a:lumMod val="95000"/>
                </a:prstClr>
              </a:soli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700" dirty="0" smtClean="0">
                <a:solidFill>
                  <a:prstClr val="white">
                    <a:lumMod val="95000"/>
                  </a:prstClr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저    자</a:t>
            </a:r>
            <a:r>
              <a:rPr lang="en-US" altLang="ko-KR" sz="1700" dirty="0" smtClean="0">
                <a:solidFill>
                  <a:prstClr val="white">
                    <a:lumMod val="95000"/>
                  </a:prstClr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: </a:t>
            </a:r>
            <a:r>
              <a:rPr lang="ko-KR" altLang="en-US" sz="1700" dirty="0" smtClean="0">
                <a:solidFill>
                  <a:prstClr val="white">
                    <a:lumMod val="95000"/>
                  </a:prstClr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함성호</a:t>
            </a:r>
            <a:endParaRPr lang="en-US" altLang="ko-KR" sz="1700" dirty="0" smtClean="0">
              <a:solidFill>
                <a:prstClr val="white">
                  <a:lumMod val="95000"/>
                </a:prstClr>
              </a:soli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700" dirty="0" smtClean="0">
                <a:solidFill>
                  <a:prstClr val="white">
                    <a:lumMod val="95000"/>
                  </a:prstClr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1302031 </a:t>
            </a:r>
            <a:r>
              <a:rPr lang="ko-KR" altLang="en-US" sz="1700" dirty="0" smtClean="0">
                <a:solidFill>
                  <a:prstClr val="white">
                    <a:lumMod val="95000"/>
                  </a:prstClr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원종민</a:t>
            </a:r>
            <a:endParaRPr lang="en-US" altLang="ko-KR" sz="1700" dirty="0" smtClean="0">
              <a:solidFill>
                <a:prstClr val="white">
                  <a:lumMod val="95000"/>
                </a:prstClr>
              </a:soli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726450" y="768152"/>
            <a:ext cx="11290854" cy="8165707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ko-KR" altLang="en-US">
              <a:ln w="12700">
                <a:solidFill>
                  <a:prstClr val="white">
                    <a:lumMod val="50000"/>
                  </a:prstClr>
                </a:solidFill>
                <a:bevel/>
              </a:ln>
              <a:solidFill>
                <a:prstClr val="white"/>
              </a:solidFill>
            </a:endParaRPr>
          </a:p>
        </p:txBody>
      </p:sp>
      <p:sp>
        <p:nvSpPr>
          <p:cNvPr id="10" name="타원 9"/>
          <p:cNvSpPr/>
          <p:nvPr/>
        </p:nvSpPr>
        <p:spPr>
          <a:xfrm>
            <a:off x="11150113" y="1066151"/>
            <a:ext cx="110893" cy="10081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ko-KR" alt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0854853" y="1066151"/>
            <a:ext cx="110893" cy="10081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ko-KR" alt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2" name="타원 11"/>
          <p:cNvSpPr/>
          <p:nvPr/>
        </p:nvSpPr>
        <p:spPr>
          <a:xfrm>
            <a:off x="11429147" y="1066151"/>
            <a:ext cx="110893" cy="10081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ko-KR" altLang="en-US">
              <a:solidFill>
                <a:prstClr val="white">
                  <a:lumMod val="50000"/>
                </a:prstClr>
              </a:solidFill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4223626" y="1867842"/>
            <a:ext cx="1411357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4223626" y="1767031"/>
            <a:ext cx="1411357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그림 13" descr="K-00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374" y="7018447"/>
            <a:ext cx="3169271" cy="1874137"/>
          </a:xfrm>
          <a:prstGeom prst="rect">
            <a:avLst/>
          </a:prstGeom>
        </p:spPr>
      </p:pic>
      <p:pic>
        <p:nvPicPr>
          <p:cNvPr id="16" name="그림 15" descr="K-00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08912" y="1381797"/>
            <a:ext cx="4637315" cy="2529444"/>
          </a:xfrm>
          <a:prstGeom prst="rect">
            <a:avLst/>
          </a:prstGeom>
        </p:spPr>
      </p:pic>
      <p:pic>
        <p:nvPicPr>
          <p:cNvPr id="22" name="그림 21" descr="K-01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80521" y="7018446"/>
            <a:ext cx="3541002" cy="1931457"/>
          </a:xfrm>
          <a:prstGeom prst="rect">
            <a:avLst/>
          </a:prstGeom>
        </p:spPr>
      </p:pic>
      <p:pic>
        <p:nvPicPr>
          <p:cNvPr id="23" name="그림 22" descr="K-01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04011" y="3893300"/>
            <a:ext cx="4620508" cy="2520279"/>
          </a:xfrm>
          <a:prstGeom prst="rect">
            <a:avLst/>
          </a:prstGeom>
        </p:spPr>
      </p:pic>
      <p:pic>
        <p:nvPicPr>
          <p:cNvPr id="24" name="그림 23" descr="K-01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509723" y="6413580"/>
            <a:ext cx="4283765" cy="2336599"/>
          </a:xfrm>
          <a:prstGeom prst="rect">
            <a:avLst/>
          </a:prstGeom>
        </p:spPr>
      </p:pic>
      <p:pic>
        <p:nvPicPr>
          <p:cNvPr id="25" name="그림 24" descr="K-01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08913" y="6413579"/>
            <a:ext cx="4620514" cy="252028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965107" y="3590866"/>
            <a:ext cx="4637315" cy="1945148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ctr"/>
            <a:r>
              <a:rPr lang="ko-KR" altLang="en-US" sz="2800" dirty="0" err="1" smtClean="0">
                <a:solidFill>
                  <a:schemeClr val="bg1"/>
                </a:solidFill>
              </a:rPr>
              <a:t>독락당</a:t>
            </a:r>
            <a:endParaRPr lang="en-US" altLang="ko-KR" sz="2800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1500" dirty="0" smtClean="0">
                <a:solidFill>
                  <a:schemeClr val="bg1">
                    <a:lumMod val="75000"/>
                  </a:schemeClr>
                </a:solidFill>
              </a:rPr>
              <a:t>나는 독락하는 사람이다</a:t>
            </a:r>
            <a:r>
              <a:rPr lang="en-US" altLang="ko-KR" sz="1500" dirty="0" smtClean="0">
                <a:solidFill>
                  <a:schemeClr val="bg1">
                    <a:lumMod val="75000"/>
                  </a:schemeClr>
                </a:solidFill>
              </a:rPr>
              <a:t>.</a:t>
            </a:r>
          </a:p>
          <a:p>
            <a:pPr algn="ctr"/>
            <a:r>
              <a:rPr lang="en-US" altLang="ko-KR" sz="1500" dirty="0" smtClean="0">
                <a:solidFill>
                  <a:schemeClr val="bg1"/>
                </a:solidFill>
              </a:rPr>
              <a:t>[</a:t>
            </a:r>
            <a:r>
              <a:rPr lang="ko-KR" altLang="en-US" sz="1500" dirty="0" err="1" smtClean="0">
                <a:solidFill>
                  <a:schemeClr val="bg1"/>
                </a:solidFill>
              </a:rPr>
              <a:t>獨樂堂</a:t>
            </a:r>
            <a:r>
              <a:rPr lang="en-US" altLang="ko-KR" sz="1500" dirty="0" smtClean="0">
                <a:solidFill>
                  <a:schemeClr val="bg1"/>
                </a:solidFill>
              </a:rPr>
              <a:t>]</a:t>
            </a:r>
          </a:p>
          <a:p>
            <a:pPr algn="ctr"/>
            <a:endParaRPr lang="en-US" altLang="ko-KR" sz="1500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1500" dirty="0" err="1" smtClean="0">
                <a:solidFill>
                  <a:schemeClr val="bg1"/>
                </a:solidFill>
              </a:rPr>
              <a:t>독락당은</a:t>
            </a:r>
            <a:r>
              <a:rPr lang="ko-KR" altLang="en-US" sz="1500" dirty="0" smtClean="0">
                <a:solidFill>
                  <a:schemeClr val="bg1"/>
                </a:solidFill>
              </a:rPr>
              <a:t> 즐거움을 독차지하면 큰 재앙을 불러들일 수 있지만 사람들과 즐거움을 누리면 참다운 즐거움을 누릴 수 있다는 뜻에서 지은 이름이다</a:t>
            </a:r>
            <a:r>
              <a:rPr lang="en-US" altLang="ko-KR" sz="1500" dirty="0" smtClean="0">
                <a:solidFill>
                  <a:schemeClr val="bg1"/>
                </a:solidFill>
              </a:rPr>
              <a:t>.</a:t>
            </a:r>
            <a:endParaRPr lang="ko-KR" altLang="en-US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9165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40</Words>
  <Application>Microsoft Office PowerPoint</Application>
  <PresentationFormat>A3 용지(297x420mm)</PresentationFormat>
  <Paragraphs>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1_Office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왕별의 P  P  T 이야기</dc:title>
  <dc:creator>HOME</dc:creator>
  <cp:lastModifiedBy>User</cp:lastModifiedBy>
  <cp:revision>64</cp:revision>
  <dcterms:created xsi:type="dcterms:W3CDTF">2016-10-28T15:58:08Z</dcterms:created>
  <dcterms:modified xsi:type="dcterms:W3CDTF">2017-07-25T11:41:22Z</dcterms:modified>
</cp:coreProperties>
</file>