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122525" cy="10693400"/>
  <p:notesSz cx="6858000" cy="9144000"/>
  <p:defaultTextStyle>
    <a:defPPr>
      <a:defRPr lang="ko-KR"/>
    </a:defPPr>
    <a:lvl1pPr marL="0" algn="l" defTabSz="1475128" rtl="0" eaLnBrk="1" latinLnBrk="1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564" algn="l" defTabSz="1475128" rtl="0" eaLnBrk="1" latinLnBrk="1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5128" algn="l" defTabSz="1475128" rtl="0" eaLnBrk="1" latinLnBrk="1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2693" algn="l" defTabSz="1475128" rtl="0" eaLnBrk="1" latinLnBrk="1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50257" algn="l" defTabSz="1475128" rtl="0" eaLnBrk="1" latinLnBrk="1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7821" algn="l" defTabSz="1475128" rtl="0" eaLnBrk="1" latinLnBrk="1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5385" algn="l" defTabSz="1475128" rtl="0" eaLnBrk="1" latinLnBrk="1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62949" algn="l" defTabSz="1475128" rtl="0" eaLnBrk="1" latinLnBrk="1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900513" algn="l" defTabSz="1475128" rtl="0" eaLnBrk="1" latinLnBrk="1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78" y="-180"/>
      </p:cViewPr>
      <p:guideLst>
        <p:guide orient="horz" pos="3368"/>
        <p:guide pos="47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34190" y="3321887"/>
            <a:ext cx="12854146" cy="229215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268379" y="6059593"/>
            <a:ext cx="10585768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5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50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7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53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62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00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10963831" y="428233"/>
            <a:ext cx="3402568" cy="912404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56126" y="428233"/>
            <a:ext cx="9955662" cy="912404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94575" y="6871501"/>
            <a:ext cx="12854146" cy="2123828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194575" y="4532320"/>
            <a:ext cx="12854146" cy="233918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56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512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269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5025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782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538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6294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0051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756126" y="2495128"/>
            <a:ext cx="6679115" cy="7057149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687284" y="2495128"/>
            <a:ext cx="6679115" cy="7057149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56127" y="2393640"/>
            <a:ext cx="6681741" cy="997555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564" indent="0">
              <a:buNone/>
              <a:defRPr sz="3200" b="1"/>
            </a:lvl2pPr>
            <a:lvl3pPr marL="1475128" indent="0">
              <a:buNone/>
              <a:defRPr sz="2900" b="1"/>
            </a:lvl3pPr>
            <a:lvl4pPr marL="2212693" indent="0">
              <a:buNone/>
              <a:defRPr sz="2500" b="1"/>
            </a:lvl4pPr>
            <a:lvl5pPr marL="2950257" indent="0">
              <a:buNone/>
              <a:defRPr sz="2500" b="1"/>
            </a:lvl5pPr>
            <a:lvl6pPr marL="3687821" indent="0">
              <a:buNone/>
              <a:defRPr sz="2500" b="1"/>
            </a:lvl6pPr>
            <a:lvl7pPr marL="4425385" indent="0">
              <a:buNone/>
              <a:defRPr sz="2500" b="1"/>
            </a:lvl7pPr>
            <a:lvl8pPr marL="5162949" indent="0">
              <a:buNone/>
              <a:defRPr sz="2500" b="1"/>
            </a:lvl8pPr>
            <a:lvl9pPr marL="5900513" indent="0">
              <a:buNone/>
              <a:defRPr sz="25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56127" y="3391195"/>
            <a:ext cx="6681741" cy="6161082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7682034" y="2393640"/>
            <a:ext cx="6684366" cy="997555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564" indent="0">
              <a:buNone/>
              <a:defRPr sz="3200" b="1"/>
            </a:lvl2pPr>
            <a:lvl3pPr marL="1475128" indent="0">
              <a:buNone/>
              <a:defRPr sz="2900" b="1"/>
            </a:lvl3pPr>
            <a:lvl4pPr marL="2212693" indent="0">
              <a:buNone/>
              <a:defRPr sz="2500" b="1"/>
            </a:lvl4pPr>
            <a:lvl5pPr marL="2950257" indent="0">
              <a:buNone/>
              <a:defRPr sz="2500" b="1"/>
            </a:lvl5pPr>
            <a:lvl6pPr marL="3687821" indent="0">
              <a:buNone/>
              <a:defRPr sz="2500" b="1"/>
            </a:lvl6pPr>
            <a:lvl7pPr marL="4425385" indent="0">
              <a:buNone/>
              <a:defRPr sz="2500" b="1"/>
            </a:lvl7pPr>
            <a:lvl8pPr marL="5162949" indent="0">
              <a:buNone/>
              <a:defRPr sz="2500" b="1"/>
            </a:lvl8pPr>
            <a:lvl9pPr marL="5900513" indent="0">
              <a:buNone/>
              <a:defRPr sz="25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7682034" y="3391195"/>
            <a:ext cx="6684366" cy="6161082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6128" y="425756"/>
            <a:ext cx="4975206" cy="1811937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912487" y="425757"/>
            <a:ext cx="8453912" cy="912652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756128" y="2237694"/>
            <a:ext cx="4975206" cy="7314583"/>
          </a:xfrm>
        </p:spPr>
        <p:txBody>
          <a:bodyPr/>
          <a:lstStyle>
            <a:lvl1pPr marL="0" indent="0">
              <a:buNone/>
              <a:defRPr sz="2300"/>
            </a:lvl1pPr>
            <a:lvl2pPr marL="737564" indent="0">
              <a:buNone/>
              <a:defRPr sz="2000"/>
            </a:lvl2pPr>
            <a:lvl3pPr marL="1475128" indent="0">
              <a:buNone/>
              <a:defRPr sz="1600"/>
            </a:lvl3pPr>
            <a:lvl4pPr marL="2212693" indent="0">
              <a:buNone/>
              <a:defRPr sz="1500"/>
            </a:lvl4pPr>
            <a:lvl5pPr marL="2950257" indent="0">
              <a:buNone/>
              <a:defRPr sz="1500"/>
            </a:lvl5pPr>
            <a:lvl6pPr marL="3687821" indent="0">
              <a:buNone/>
              <a:defRPr sz="1500"/>
            </a:lvl6pPr>
            <a:lvl7pPr marL="4425385" indent="0">
              <a:buNone/>
              <a:defRPr sz="1500"/>
            </a:lvl7pPr>
            <a:lvl8pPr marL="5162949" indent="0">
              <a:buNone/>
              <a:defRPr sz="1500"/>
            </a:lvl8pPr>
            <a:lvl9pPr marL="5900513" indent="0">
              <a:buNone/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964121" y="7485381"/>
            <a:ext cx="9073515" cy="88369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64121" y="955475"/>
            <a:ext cx="9073515" cy="6416040"/>
          </a:xfrm>
        </p:spPr>
        <p:txBody>
          <a:bodyPr/>
          <a:lstStyle>
            <a:lvl1pPr marL="0" indent="0">
              <a:buNone/>
              <a:defRPr sz="5200"/>
            </a:lvl1pPr>
            <a:lvl2pPr marL="737564" indent="0">
              <a:buNone/>
              <a:defRPr sz="4500"/>
            </a:lvl2pPr>
            <a:lvl3pPr marL="1475128" indent="0">
              <a:buNone/>
              <a:defRPr sz="3900"/>
            </a:lvl3pPr>
            <a:lvl4pPr marL="2212693" indent="0">
              <a:buNone/>
              <a:defRPr sz="3200"/>
            </a:lvl4pPr>
            <a:lvl5pPr marL="2950257" indent="0">
              <a:buNone/>
              <a:defRPr sz="3200"/>
            </a:lvl5pPr>
            <a:lvl6pPr marL="3687821" indent="0">
              <a:buNone/>
              <a:defRPr sz="3200"/>
            </a:lvl6pPr>
            <a:lvl7pPr marL="4425385" indent="0">
              <a:buNone/>
              <a:defRPr sz="3200"/>
            </a:lvl7pPr>
            <a:lvl8pPr marL="5162949" indent="0">
              <a:buNone/>
              <a:defRPr sz="3200"/>
            </a:lvl8pPr>
            <a:lvl9pPr marL="5900513" indent="0">
              <a:buNone/>
              <a:defRPr sz="32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964121" y="8369072"/>
            <a:ext cx="9073515" cy="1254989"/>
          </a:xfrm>
        </p:spPr>
        <p:txBody>
          <a:bodyPr/>
          <a:lstStyle>
            <a:lvl1pPr marL="0" indent="0">
              <a:buNone/>
              <a:defRPr sz="2300"/>
            </a:lvl1pPr>
            <a:lvl2pPr marL="737564" indent="0">
              <a:buNone/>
              <a:defRPr sz="2000"/>
            </a:lvl2pPr>
            <a:lvl3pPr marL="1475128" indent="0">
              <a:buNone/>
              <a:defRPr sz="1600"/>
            </a:lvl3pPr>
            <a:lvl4pPr marL="2212693" indent="0">
              <a:buNone/>
              <a:defRPr sz="1500"/>
            </a:lvl4pPr>
            <a:lvl5pPr marL="2950257" indent="0">
              <a:buNone/>
              <a:defRPr sz="1500"/>
            </a:lvl5pPr>
            <a:lvl6pPr marL="3687821" indent="0">
              <a:buNone/>
              <a:defRPr sz="1500"/>
            </a:lvl6pPr>
            <a:lvl7pPr marL="4425385" indent="0">
              <a:buNone/>
              <a:defRPr sz="1500"/>
            </a:lvl7pPr>
            <a:lvl8pPr marL="5162949" indent="0">
              <a:buNone/>
              <a:defRPr sz="1500"/>
            </a:lvl8pPr>
            <a:lvl9pPr marL="5900513" indent="0">
              <a:buNone/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756126" y="428232"/>
            <a:ext cx="13610273" cy="1782233"/>
          </a:xfrm>
          <a:prstGeom prst="rect">
            <a:avLst/>
          </a:prstGeom>
        </p:spPr>
        <p:txBody>
          <a:bodyPr vert="horz" lIns="147513" tIns="73756" rIns="147513" bIns="73756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56126" y="2495128"/>
            <a:ext cx="13610273" cy="7057149"/>
          </a:xfrm>
          <a:prstGeom prst="rect">
            <a:avLst/>
          </a:prstGeom>
        </p:spPr>
        <p:txBody>
          <a:bodyPr vert="horz" lIns="147513" tIns="73756" rIns="147513" bIns="73756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756126" y="9911199"/>
            <a:ext cx="3528589" cy="569325"/>
          </a:xfrm>
          <a:prstGeom prst="rect">
            <a:avLst/>
          </a:prstGeom>
        </p:spPr>
        <p:txBody>
          <a:bodyPr vert="horz" lIns="147513" tIns="73756" rIns="147513" bIns="7375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0D98D-2571-41B4-950A-E0395ACC29E7}" type="datetimeFigureOut">
              <a:rPr lang="ko-KR" altLang="en-US" smtClean="0"/>
              <a:pPr/>
              <a:t>2017-06-06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5166863" y="9911199"/>
            <a:ext cx="4788800" cy="569325"/>
          </a:xfrm>
          <a:prstGeom prst="rect">
            <a:avLst/>
          </a:prstGeom>
        </p:spPr>
        <p:txBody>
          <a:bodyPr vert="horz" lIns="147513" tIns="73756" rIns="147513" bIns="7375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837810" y="9911199"/>
            <a:ext cx="3528589" cy="569325"/>
          </a:xfrm>
          <a:prstGeom prst="rect">
            <a:avLst/>
          </a:prstGeom>
        </p:spPr>
        <p:txBody>
          <a:bodyPr vert="horz" lIns="147513" tIns="73756" rIns="147513" bIns="7375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EA258-7F42-49CD-B3F4-A2E82F612B0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5128" rtl="0" eaLnBrk="1" latinLnBrk="1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173" indent="-553173" algn="l" defTabSz="1475128" rtl="0" eaLnBrk="1" latinLnBrk="1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8542" indent="-460978" algn="l" defTabSz="1475128" rtl="0" eaLnBrk="1" latinLnBrk="1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3910" indent="-368782" algn="l" defTabSz="1475128" rtl="0" eaLnBrk="1" latinLnBrk="1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81475" indent="-368782" algn="l" defTabSz="1475128" rtl="0" eaLnBrk="1" latinLnBrk="1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9039" indent="-368782" algn="l" defTabSz="1475128" rtl="0" eaLnBrk="1" latinLnBrk="1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6603" indent="-368782" algn="l" defTabSz="1475128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4167" indent="-368782" algn="l" defTabSz="1475128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31731" indent="-368782" algn="l" defTabSz="1475128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9296" indent="-368782" algn="l" defTabSz="1475128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475128" rtl="0" eaLnBrk="1" latinLnBrk="1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564" algn="l" defTabSz="1475128" rtl="0" eaLnBrk="1" latinLnBrk="1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5128" algn="l" defTabSz="1475128" rtl="0" eaLnBrk="1" latinLnBrk="1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693" algn="l" defTabSz="1475128" rtl="0" eaLnBrk="1" latinLnBrk="1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50257" algn="l" defTabSz="1475128" rtl="0" eaLnBrk="1" latinLnBrk="1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821" algn="l" defTabSz="1475128" rtl="0" eaLnBrk="1" latinLnBrk="1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5385" algn="l" defTabSz="1475128" rtl="0" eaLnBrk="1" latinLnBrk="1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62949" algn="l" defTabSz="1475128" rtl="0" eaLnBrk="1" latinLnBrk="1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900513" algn="l" defTabSz="1475128" rtl="0" eaLnBrk="1" latinLnBrk="1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122525" cy="10821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419660" y="724540"/>
            <a:ext cx="43152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>
                <a:latin typeface="DFKai-SB" pitchFamily="65" charset="-120"/>
                <a:ea typeface="HY강B" pitchFamily="18" charset="-127"/>
              </a:rPr>
              <a:t>도서명</a:t>
            </a:r>
            <a:r>
              <a:rPr lang="en-US" altLang="ko-KR" sz="2000" dirty="0">
                <a:latin typeface="DFKai-SB" pitchFamily="65" charset="-120"/>
                <a:ea typeface="DFKai-SB" pitchFamily="65" charset="-120"/>
              </a:rPr>
              <a:t>: </a:t>
            </a:r>
            <a:r>
              <a:rPr lang="ko-KR" altLang="en-US" sz="2000" dirty="0" smtClean="0">
                <a:latin typeface="DFKai-SB" pitchFamily="65" charset="-120"/>
                <a:ea typeface="HY강B" pitchFamily="18" charset="-127"/>
              </a:rPr>
              <a:t>건축의 재구성</a:t>
            </a:r>
            <a:endParaRPr lang="en-US" altLang="ko-KR" sz="2000" dirty="0">
              <a:latin typeface="DFKai-SB" pitchFamily="65" charset="-120"/>
              <a:ea typeface="DFKai-SB" pitchFamily="65" charset="-120"/>
            </a:endParaRPr>
          </a:p>
          <a:p>
            <a:r>
              <a:rPr lang="ko-KR" altLang="en-US" sz="2000" dirty="0">
                <a:latin typeface="DFKai-SB" pitchFamily="65" charset="-120"/>
                <a:ea typeface="HY강B" pitchFamily="18" charset="-127"/>
              </a:rPr>
              <a:t>저자</a:t>
            </a:r>
            <a:r>
              <a:rPr lang="en-US" altLang="ko-KR" sz="2000" dirty="0">
                <a:latin typeface="DFKai-SB" pitchFamily="65" charset="-120"/>
                <a:ea typeface="DFKai-SB" pitchFamily="65" charset="-120"/>
              </a:rPr>
              <a:t>:</a:t>
            </a:r>
            <a:r>
              <a:rPr lang="en-US" altLang="ko-KR" sz="1200" dirty="0"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ko-KR" sz="1400" dirty="0" smtClean="0">
                <a:latin typeface="DFKai-SB" pitchFamily="65" charset="-120"/>
                <a:ea typeface="HY강B" pitchFamily="18" charset="-127"/>
              </a:rPr>
              <a:t>Stephen Kieran</a:t>
            </a:r>
            <a:endParaRPr lang="en-US" altLang="ko-KR" sz="1400" dirty="0">
              <a:latin typeface="DFKai-SB" pitchFamily="65" charset="-120"/>
              <a:ea typeface="DFKai-SB" pitchFamily="65" charset="-120"/>
            </a:endParaRPr>
          </a:p>
          <a:p>
            <a:r>
              <a:rPr lang="ko-KR" altLang="en-US" sz="2000" dirty="0">
                <a:latin typeface="DFKai-SB" pitchFamily="65" charset="-120"/>
                <a:ea typeface="HY강B" pitchFamily="18" charset="-127"/>
              </a:rPr>
              <a:t>출판사</a:t>
            </a:r>
            <a:r>
              <a:rPr lang="en-US" altLang="ko-KR" sz="2000" dirty="0">
                <a:latin typeface="DFKai-SB" pitchFamily="65" charset="-120"/>
                <a:ea typeface="DFKai-SB" pitchFamily="65" charset="-120"/>
              </a:rPr>
              <a:t>: </a:t>
            </a:r>
            <a:r>
              <a:rPr lang="ko-KR" altLang="en-US" sz="2000" dirty="0" smtClean="0">
                <a:latin typeface="DFKai-SB" pitchFamily="65" charset="-120"/>
                <a:ea typeface="DFKai-SB" pitchFamily="65" charset="-120"/>
              </a:rPr>
              <a:t>시공문화사</a:t>
            </a:r>
            <a:endParaRPr lang="en-US" altLang="ko-KR" sz="2000" dirty="0">
              <a:latin typeface="DFKai-SB" pitchFamily="65" charset="-120"/>
              <a:ea typeface="DFKai-SB" pitchFamily="65" charset="-120"/>
            </a:endParaRPr>
          </a:p>
          <a:p>
            <a:r>
              <a:rPr lang="ko-KR" altLang="en-US" sz="2000" dirty="0" err="1">
                <a:latin typeface="DFKai-SB" pitchFamily="65" charset="-120"/>
                <a:ea typeface="HY강B" pitchFamily="18" charset="-127"/>
              </a:rPr>
              <a:t>출판년도</a:t>
            </a:r>
            <a:r>
              <a:rPr lang="en-US" altLang="ko-KR" sz="2000" dirty="0">
                <a:latin typeface="DFKai-SB" pitchFamily="65" charset="-120"/>
                <a:ea typeface="DFKai-SB" pitchFamily="65" charset="-120"/>
              </a:rPr>
              <a:t>: </a:t>
            </a:r>
            <a:r>
              <a:rPr lang="en-US" altLang="ko-KR" sz="2000" dirty="0" smtClean="0">
                <a:latin typeface="DFKai-SB" pitchFamily="65" charset="-120"/>
                <a:ea typeface="DFKai-SB" pitchFamily="65" charset="-120"/>
              </a:rPr>
              <a:t>2006</a:t>
            </a:r>
            <a:r>
              <a:rPr lang="ko-KR" altLang="en-US" sz="2000" dirty="0" smtClean="0">
                <a:latin typeface="DFKai-SB" pitchFamily="65" charset="-120"/>
                <a:ea typeface="HY강B" pitchFamily="18" charset="-127"/>
              </a:rPr>
              <a:t>년 </a:t>
            </a:r>
            <a:r>
              <a:rPr lang="en-US" altLang="ko-KR" sz="2000" dirty="0" smtClean="0">
                <a:latin typeface="DFKai-SB" pitchFamily="65" charset="-120"/>
                <a:ea typeface="DFKai-SB" pitchFamily="65" charset="-120"/>
              </a:rPr>
              <a:t>3</a:t>
            </a:r>
            <a:r>
              <a:rPr lang="ko-KR" altLang="en-US" sz="2000" dirty="0" smtClean="0">
                <a:latin typeface="DFKai-SB" pitchFamily="65" charset="-120"/>
                <a:ea typeface="HY강B" pitchFamily="18" charset="-127"/>
              </a:rPr>
              <a:t>월</a:t>
            </a:r>
            <a:endParaRPr lang="ko-KR" altLang="en-US" sz="2000" dirty="0">
              <a:latin typeface="DFKai-SB" pitchFamily="65" charset="-120"/>
              <a:ea typeface="HY강B" pitchFamily="18" charset="-127"/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3630" y="2285029"/>
            <a:ext cx="881062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10109729" y="2826420"/>
            <a:ext cx="49115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1800" dirty="0"/>
              <a:t> </a:t>
            </a:r>
            <a:endParaRPr lang="ko-KR" altLang="en-US" sz="2000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34099" y="915645"/>
            <a:ext cx="2083347" cy="127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3631" y="2178348"/>
            <a:ext cx="881062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91124" y="568623"/>
            <a:ext cx="94297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2088654" y="2826420"/>
            <a:ext cx="1008112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과거</a:t>
            </a:r>
            <a:endParaRPr lang="en-US" altLang="ko-KR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1584598" y="4554612"/>
            <a:ext cx="223224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마스터 </a:t>
            </a:r>
            <a:r>
              <a:rPr lang="ko-KR" altLang="en-US" dirty="0" err="1" smtClean="0"/>
              <a:t>빌더</a:t>
            </a:r>
            <a:endParaRPr lang="en-US" altLang="ko-KR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10873630" y="2682404"/>
            <a:ext cx="1008112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현재</a:t>
            </a:r>
            <a:endParaRPr lang="en-US" altLang="ko-KR" dirty="0" smtClean="0"/>
          </a:p>
        </p:txBody>
      </p:sp>
      <p:pic>
        <p:nvPicPr>
          <p:cNvPr id="31" name="그림 30" descr="K-00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88654" y="3402484"/>
            <a:ext cx="1000125" cy="1219200"/>
          </a:xfrm>
          <a:prstGeom prst="rect">
            <a:avLst/>
          </a:prstGeom>
        </p:spPr>
      </p:pic>
      <p:sp>
        <p:nvSpPr>
          <p:cNvPr id="32" name="타원 31"/>
          <p:cNvSpPr/>
          <p:nvPr/>
        </p:nvSpPr>
        <p:spPr>
          <a:xfrm>
            <a:off x="576486" y="5202684"/>
            <a:ext cx="4248894" cy="3744416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 smtClean="0">
              <a:solidFill>
                <a:schemeClr val="tx1"/>
              </a:solidFill>
            </a:endParaRPr>
          </a:p>
        </p:txBody>
      </p:sp>
      <p:pic>
        <p:nvPicPr>
          <p:cNvPr id="33" name="그림 32" descr="K-00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456734">
            <a:off x="2701207" y="5450434"/>
            <a:ext cx="648072" cy="667133"/>
          </a:xfrm>
          <a:prstGeom prst="rect">
            <a:avLst/>
          </a:prstGeom>
        </p:spPr>
      </p:pic>
      <p:pic>
        <p:nvPicPr>
          <p:cNvPr id="39" name="그림 38" descr="K-004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528814" y="5850756"/>
            <a:ext cx="323850" cy="333375"/>
          </a:xfrm>
          <a:prstGeom prst="rect">
            <a:avLst/>
          </a:prstGeom>
        </p:spPr>
      </p:pic>
      <p:pic>
        <p:nvPicPr>
          <p:cNvPr id="42" name="그림 41" descr="K-005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016646" y="6138788"/>
            <a:ext cx="792088" cy="815385"/>
          </a:xfrm>
          <a:prstGeom prst="rect">
            <a:avLst/>
          </a:prstGeom>
        </p:spPr>
      </p:pic>
      <p:pic>
        <p:nvPicPr>
          <p:cNvPr id="44" name="그림 43" descr="K-007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rot="1106206">
            <a:off x="1822109" y="5508517"/>
            <a:ext cx="681870" cy="701925"/>
          </a:xfrm>
          <a:prstGeom prst="rect">
            <a:avLst/>
          </a:prstGeom>
        </p:spPr>
      </p:pic>
      <p:pic>
        <p:nvPicPr>
          <p:cNvPr id="45" name="그림 44" descr="K-008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952750" y="6786860"/>
            <a:ext cx="579339" cy="553591"/>
          </a:xfrm>
          <a:prstGeom prst="rect">
            <a:avLst/>
          </a:prstGeom>
        </p:spPr>
      </p:pic>
      <p:pic>
        <p:nvPicPr>
          <p:cNvPr id="46" name="그림 45" descr="K-009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744838" y="6642844"/>
            <a:ext cx="720080" cy="688076"/>
          </a:xfrm>
          <a:prstGeom prst="rect">
            <a:avLst/>
          </a:prstGeom>
        </p:spPr>
      </p:pic>
      <p:pic>
        <p:nvPicPr>
          <p:cNvPr id="47" name="그림 46" descr="K-010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rot="390306">
            <a:off x="3489625" y="7613481"/>
            <a:ext cx="644649" cy="615998"/>
          </a:xfrm>
          <a:prstGeom prst="rect">
            <a:avLst/>
          </a:prstGeom>
        </p:spPr>
      </p:pic>
      <p:pic>
        <p:nvPicPr>
          <p:cNvPr id="48" name="그림 47" descr="K-011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2232670" y="7218908"/>
            <a:ext cx="428625" cy="409575"/>
          </a:xfrm>
          <a:prstGeom prst="rect">
            <a:avLst/>
          </a:prstGeom>
        </p:spPr>
      </p:pic>
      <p:pic>
        <p:nvPicPr>
          <p:cNvPr id="49" name="그림 48" descr="K-012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 rot="2390151">
            <a:off x="1199235" y="7438430"/>
            <a:ext cx="943535" cy="712465"/>
          </a:xfrm>
          <a:prstGeom prst="rect">
            <a:avLst/>
          </a:prstGeom>
        </p:spPr>
      </p:pic>
      <p:pic>
        <p:nvPicPr>
          <p:cNvPr id="50" name="그림 49" descr="K-013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2232670" y="7866980"/>
            <a:ext cx="1048982" cy="792088"/>
          </a:xfrm>
          <a:prstGeom prst="rect">
            <a:avLst/>
          </a:prstGeom>
        </p:spPr>
      </p:pic>
      <p:pic>
        <p:nvPicPr>
          <p:cNvPr id="51" name="그림 50" descr="K-014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864518" y="6858868"/>
            <a:ext cx="762896" cy="576064"/>
          </a:xfrm>
          <a:prstGeom prst="rect">
            <a:avLst/>
          </a:prstGeom>
        </p:spPr>
      </p:pic>
      <p:pic>
        <p:nvPicPr>
          <p:cNvPr id="52" name="그림 51" descr="K-015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1224558" y="6066780"/>
            <a:ext cx="504056" cy="518058"/>
          </a:xfrm>
          <a:prstGeom prst="rect">
            <a:avLst/>
          </a:prstGeom>
        </p:spPr>
      </p:pic>
      <p:pic>
        <p:nvPicPr>
          <p:cNvPr id="53" name="그림 52" descr="K-00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001422" y="3834532"/>
            <a:ext cx="1000125" cy="1219200"/>
          </a:xfrm>
          <a:prstGeom prst="rect">
            <a:avLst/>
          </a:prstGeom>
        </p:spPr>
      </p:pic>
      <p:pic>
        <p:nvPicPr>
          <p:cNvPr id="54" name="그림 53" descr="K-00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873630" y="4626620"/>
            <a:ext cx="1000125" cy="1219200"/>
          </a:xfrm>
          <a:prstGeom prst="rect">
            <a:avLst/>
          </a:prstGeom>
        </p:spPr>
      </p:pic>
      <p:pic>
        <p:nvPicPr>
          <p:cNvPr id="55" name="그림 54" descr="K-00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2817846" y="3690516"/>
            <a:ext cx="1000125" cy="1219200"/>
          </a:xfrm>
          <a:prstGeom prst="rect">
            <a:avLst/>
          </a:prstGeom>
        </p:spPr>
      </p:pic>
      <p:pic>
        <p:nvPicPr>
          <p:cNvPr id="56" name="그림 55" descr="K-00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073430" y="6714852"/>
            <a:ext cx="1000125" cy="1219200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8353350" y="5202684"/>
            <a:ext cx="223224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건축가</a:t>
            </a:r>
            <a:endParaRPr lang="en-US" altLang="ko-KR" dirty="0" smtClean="0"/>
          </a:p>
        </p:txBody>
      </p:sp>
      <p:sp>
        <p:nvSpPr>
          <p:cNvPr id="58" name="TextBox 57"/>
          <p:cNvSpPr txBox="1"/>
          <p:nvPr/>
        </p:nvSpPr>
        <p:spPr>
          <a:xfrm>
            <a:off x="8497366" y="8155012"/>
            <a:ext cx="223224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재료공학자</a:t>
            </a:r>
            <a:endParaRPr lang="en-US" altLang="ko-KR" dirty="0" smtClean="0"/>
          </a:p>
        </p:txBody>
      </p:sp>
      <p:sp>
        <p:nvSpPr>
          <p:cNvPr id="59" name="TextBox 58"/>
          <p:cNvSpPr txBox="1"/>
          <p:nvPr/>
        </p:nvSpPr>
        <p:spPr>
          <a:xfrm>
            <a:off x="10369574" y="6138788"/>
            <a:ext cx="223224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제품기술자</a:t>
            </a:r>
            <a:endParaRPr lang="en-US" altLang="ko-KR" dirty="0" smtClean="0"/>
          </a:p>
        </p:txBody>
      </p:sp>
      <p:sp>
        <p:nvSpPr>
          <p:cNvPr id="60" name="TextBox 59"/>
          <p:cNvSpPr txBox="1"/>
          <p:nvPr/>
        </p:nvSpPr>
        <p:spPr>
          <a:xfrm>
            <a:off x="12241782" y="5058668"/>
            <a:ext cx="223224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/>
              <a:t>시공자</a:t>
            </a:r>
            <a:endParaRPr lang="en-US" altLang="ko-KR" dirty="0" smtClean="0"/>
          </a:p>
        </p:txBody>
      </p:sp>
      <p:pic>
        <p:nvPicPr>
          <p:cNvPr id="61" name="그림 60" descr="K-00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2673830" y="6498828"/>
            <a:ext cx="1000125" cy="1219200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12169774" y="8010996"/>
            <a:ext cx="223224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기타 등등</a:t>
            </a:r>
            <a:endParaRPr lang="en-US" altLang="ko-KR" dirty="0" smtClean="0"/>
          </a:p>
        </p:txBody>
      </p:sp>
      <p:pic>
        <p:nvPicPr>
          <p:cNvPr id="66" name="그림 65" descr="K-016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5761062" y="4986660"/>
            <a:ext cx="2016224" cy="2072231"/>
          </a:xfrm>
          <a:prstGeom prst="rect">
            <a:avLst/>
          </a:prstGeom>
        </p:spPr>
      </p:pic>
      <p:cxnSp>
        <p:nvCxnSpPr>
          <p:cNvPr id="68" name="직선 화살표 연결선 67"/>
          <p:cNvCxnSpPr>
            <a:stCxn id="32" idx="7"/>
            <a:endCxn id="66" idx="1"/>
          </p:cNvCxnSpPr>
          <p:nvPr/>
        </p:nvCxnSpPr>
        <p:spPr>
          <a:xfrm>
            <a:off x="4203143" y="5751041"/>
            <a:ext cx="1557919" cy="27173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/>
          <p:cNvCxnSpPr>
            <a:stCxn id="66" idx="3"/>
            <a:endCxn id="53" idx="1"/>
          </p:cNvCxnSpPr>
          <p:nvPr/>
        </p:nvCxnSpPr>
        <p:spPr>
          <a:xfrm flipV="1">
            <a:off x="7777286" y="4444132"/>
            <a:ext cx="1224136" cy="157864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/>
          <p:cNvCxnSpPr>
            <a:stCxn id="66" idx="3"/>
            <a:endCxn id="54" idx="1"/>
          </p:cNvCxnSpPr>
          <p:nvPr/>
        </p:nvCxnSpPr>
        <p:spPr>
          <a:xfrm flipV="1">
            <a:off x="7777286" y="5236220"/>
            <a:ext cx="3096344" cy="78655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화살표 연결선 75"/>
          <p:cNvCxnSpPr>
            <a:stCxn id="66" idx="3"/>
            <a:endCxn id="56" idx="0"/>
          </p:cNvCxnSpPr>
          <p:nvPr/>
        </p:nvCxnSpPr>
        <p:spPr>
          <a:xfrm>
            <a:off x="7777286" y="6022776"/>
            <a:ext cx="1796207" cy="69207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직선 화살표 연결선 79"/>
          <p:cNvCxnSpPr>
            <a:stCxn id="66" idx="3"/>
            <a:endCxn id="61" idx="1"/>
          </p:cNvCxnSpPr>
          <p:nvPr/>
        </p:nvCxnSpPr>
        <p:spPr>
          <a:xfrm>
            <a:off x="7777286" y="6022776"/>
            <a:ext cx="4896544" cy="108565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화살표 연결선 82"/>
          <p:cNvCxnSpPr>
            <a:stCxn id="66" idx="3"/>
            <a:endCxn id="55" idx="1"/>
          </p:cNvCxnSpPr>
          <p:nvPr/>
        </p:nvCxnSpPr>
        <p:spPr>
          <a:xfrm flipV="1">
            <a:off x="7777286" y="4300116"/>
            <a:ext cx="5040560" cy="172266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그림 42" descr="K-017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-1" y="-197916"/>
            <a:ext cx="15122525" cy="105172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>
              <a:lumMod val="75000"/>
            </a:schemeClr>
          </a:solidFill>
        </a:ln>
      </a:spPr>
      <a:bodyPr rtlCol="0" anchor="ctr"/>
      <a:lstStyle>
        <a:defPPr>
          <a:defRPr sz="18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28</Words>
  <Application>Microsoft Office PowerPoint</Application>
  <PresentationFormat>사용자 지정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14</cp:revision>
  <dcterms:created xsi:type="dcterms:W3CDTF">2017-05-07T17:51:53Z</dcterms:created>
  <dcterms:modified xsi:type="dcterms:W3CDTF">2017-06-06T05:30:48Z</dcterms:modified>
</cp:coreProperties>
</file>