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k.go.kr/cyberedu/main.d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학점형</a:t>
            </a:r>
            <a:r>
              <a:rPr lang="ko-KR" altLang="en-US" dirty="0" smtClean="0"/>
              <a:t> 현장실습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err="1" smtClean="0"/>
              <a:t>ㆍ</a:t>
            </a:r>
            <a:r>
              <a:rPr lang="ko-KR" altLang="en-US" sz="1900" dirty="0" err="1" smtClean="0"/>
              <a:t>문의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목원대학교 현장실습지원센터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dirty="0" err="1" smtClean="0"/>
              <a:t>ㆍ</a:t>
            </a:r>
            <a:r>
              <a:rPr lang="ko-KR" altLang="en-US" sz="1900" dirty="0" err="1" smtClean="0"/>
              <a:t>전화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 </a:t>
            </a:r>
            <a:r>
              <a:rPr lang="ko-KR" altLang="en-US" sz="1900" dirty="0" smtClean="0"/>
              <a:t>☎</a:t>
            </a:r>
            <a:r>
              <a:rPr lang="en-US" altLang="ko-KR" sz="1900" dirty="0" smtClean="0"/>
              <a:t>7153 , 042)829-7153</a:t>
            </a:r>
          </a:p>
          <a:p>
            <a:pPr marL="0" indent="0">
              <a:buNone/>
            </a:pPr>
            <a:r>
              <a:rPr lang="ko-KR" altLang="en-US" dirty="0" err="1" smtClean="0"/>
              <a:t>ㆍ</a:t>
            </a:r>
            <a:r>
              <a:rPr lang="ko-KR" altLang="en-US" sz="1900" dirty="0" err="1" smtClean="0"/>
              <a:t>메일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 delayfive@mokwon.ac.kr</a:t>
            </a: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234814"/>
              </p:ext>
            </p:extLst>
          </p:nvPr>
        </p:nvGraphicFramePr>
        <p:xfrm>
          <a:off x="1048067" y="2940685"/>
          <a:ext cx="4411345" cy="306541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6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다음학기 졸업예정자 </a:t>
                      </a:r>
                      <a:r>
                        <a:rPr lang="ko-KR" altLang="en-US" sz="1600" dirty="0" err="1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신청불가</a:t>
                      </a:r>
                      <a:r>
                        <a:rPr lang="en-US" altLang="ko-KR" sz="16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60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다음학기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65194"/>
              </p:ext>
            </p:extLst>
          </p:nvPr>
        </p:nvGraphicFramePr>
        <p:xfrm>
          <a:off x="6548755" y="2940685"/>
          <a:ext cx="4447540" cy="309589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 직무교육 수료증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 </a:t>
            </a:r>
            <a:r>
              <a:rPr lang="en-US" altLang="ko-KR" sz="1800" dirty="0" smtClean="0"/>
              <a:t>   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센터에 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   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근태 </a:t>
            </a:r>
            <a:r>
              <a:rPr lang="ko-KR" altLang="en-US" sz="1900" dirty="0" err="1" smtClean="0"/>
              <a:t>상황부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연수 기관 평가서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73573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err="1" smtClean="0">
                <a:ea typeface="+mj-ea"/>
              </a:rPr>
              <a:t>인턴실습</a:t>
            </a:r>
            <a:r>
              <a:rPr lang="ko-KR" altLang="en-US" sz="2000" dirty="0" smtClean="0">
                <a:ea typeface="+mj-ea"/>
              </a:rPr>
              <a:t>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위함입니다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u="sng" dirty="0">
                <a:ea typeface="+mj-ea"/>
                <a:hlinkClick r:id="rId2"/>
              </a:rPr>
              <a:t>http://</a:t>
            </a:r>
            <a:r>
              <a:rPr lang="en-US" altLang="ko-KR" sz="2000" u="sng" dirty="0" smtClean="0">
                <a:ea typeface="+mj-ea"/>
                <a:hlinkClick r:id="rId2"/>
              </a:rPr>
              <a:t>www.work.go.kr/cyberedu/main.do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r>
              <a:rPr lang="en-US" altLang="ko-KR" sz="2000" dirty="0" smtClean="0">
                <a:ea typeface="+mj-ea"/>
              </a:rPr>
              <a:t>: </a:t>
            </a:r>
            <a:r>
              <a:rPr lang="ko-KR" altLang="en-US" sz="2000" dirty="0" smtClean="0">
                <a:ea typeface="+mj-ea"/>
              </a:rPr>
              <a:t>홈페이지가입 </a:t>
            </a:r>
            <a:r>
              <a:rPr lang="ko-KR" altLang="en-US" sz="2000" dirty="0">
                <a:ea typeface="+mj-ea"/>
              </a:rPr>
              <a:t>후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중앙 “온라인 교육 안내” → 두 가지 과정 이수 후 수료증 출력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필수①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공통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</a:t>
            </a:r>
            <a:r>
              <a:rPr lang="ko-KR" altLang="en-US" sz="2000" dirty="0">
                <a:ea typeface="+mj-ea"/>
              </a:rPr>
              <a:t> </a:t>
            </a:r>
            <a:r>
              <a:rPr lang="ko-KR" altLang="en-US" sz="2000" dirty="0" smtClean="0">
                <a:ea typeface="+mj-ea"/>
              </a:rPr>
              <a:t>선택②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 기술분야 </a:t>
            </a:r>
            <a:r>
              <a:rPr lang="en-US" altLang="ko-KR" sz="2000" dirty="0" smtClean="0">
                <a:ea typeface="+mj-ea"/>
              </a:rPr>
              <a:t>or </a:t>
            </a:r>
            <a:r>
              <a:rPr lang="ko-KR" altLang="en-US" sz="2000" dirty="0" err="1" smtClean="0">
                <a:ea typeface="+mj-ea"/>
              </a:rPr>
              <a:t>사무분야</a:t>
            </a:r>
            <a:r>
              <a:rPr lang="ko-KR" altLang="en-US" sz="2000" dirty="0" smtClean="0">
                <a:ea typeface="+mj-ea"/>
              </a:rPr>
              <a:t> 중 선택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선택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      ※ </a:t>
            </a:r>
            <a:r>
              <a:rPr lang="ko-KR" altLang="en-US" sz="1700" kern="0" dirty="0" smtClean="0">
                <a:ea typeface="+mj-ea"/>
              </a:rPr>
              <a:t>필수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</a:t>
            </a:r>
            <a:r>
              <a:rPr lang="en-US" altLang="ko-KR" sz="1700" kern="0" dirty="0" smtClean="0">
                <a:ea typeface="+mj-ea"/>
              </a:rPr>
              <a:t>+ </a:t>
            </a:r>
            <a:r>
              <a:rPr lang="ko-KR" altLang="en-US" sz="1700" kern="0" dirty="0" smtClean="0">
                <a:ea typeface="+mj-ea"/>
              </a:rPr>
              <a:t>선택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이수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이전에 수료했던 학생은 수강하지 않은 분야를 선택하여 제출 </a:t>
            </a:r>
            <a:r>
              <a:rPr lang="en-US" altLang="ko-KR" sz="1700" kern="0" dirty="0" smtClean="0">
                <a:ea typeface="+mj-ea"/>
              </a:rPr>
              <a:t>        </a:t>
            </a:r>
            <a:endParaRPr lang="en-US" altLang="ko-KR" sz="17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인턴십 연수 교육과정 약정서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   </a:t>
            </a:r>
            <a:r>
              <a:rPr lang="ko-KR" altLang="en-US" sz="1900" dirty="0" smtClean="0"/>
              <a:t>학과에서 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학생 작성 </a:t>
            </a:r>
            <a:r>
              <a:rPr lang="ko-KR" altLang="en-US" sz="1900" dirty="0"/>
              <a:t>후 센터로 </a:t>
            </a:r>
            <a:r>
              <a:rPr lang="ko-KR" altLang="en-US" sz="1900" dirty="0" smtClean="0"/>
              <a:t>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협약서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약정서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센터에서 </a:t>
            </a:r>
            <a:r>
              <a:rPr lang="ko-KR" altLang="en-US" sz="1900" dirty="0"/>
              <a:t>기업과 협약 체결 후 </a:t>
            </a:r>
            <a:r>
              <a:rPr lang="ko-KR" altLang="en-US" sz="1900" dirty="0" smtClean="0"/>
              <a:t>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altLang="ko-KR" sz="1400" b="1" dirty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</a:rPr>
              <a:t>약정서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753</Words>
  <Application>Microsoft Office PowerPoint</Application>
  <PresentationFormat>와이드스크린</PresentationFormat>
  <Paragraphs>214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학점형 현장실습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※ 인턴십 시작 전 협약, 약정 진행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산학협력단</cp:lastModifiedBy>
  <cp:revision>51</cp:revision>
  <cp:lastPrinted>2019-07-19T04:51:13Z</cp:lastPrinted>
  <dcterms:created xsi:type="dcterms:W3CDTF">2019-06-27T01:48:55Z</dcterms:created>
  <dcterms:modified xsi:type="dcterms:W3CDTF">2020-02-06T08:25:57Z</dcterms:modified>
</cp:coreProperties>
</file>