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72" r:id="rId4"/>
    <p:sldId id="275" r:id="rId5"/>
    <p:sldId id="269" r:id="rId6"/>
    <p:sldId id="271" r:id="rId7"/>
    <p:sldId id="257" r:id="rId8"/>
    <p:sldId id="258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65" r:id="rId17"/>
    <p:sldId id="273" r:id="rId18"/>
    <p:sldId id="277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14.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smtClean="0"/>
              <a:t>교과</a:t>
            </a:r>
            <a:r>
              <a:rPr lang="en-US" altLang="ko-KR" sz="3800" dirty="0"/>
              <a:t>(</a:t>
            </a: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en-US" altLang="ko-KR" sz="3800" dirty="0" smtClean="0"/>
              <a:t>) / </a:t>
            </a: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15. 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교과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 smtClean="0"/>
              <a:t>학기제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36388"/>
              </p:ext>
            </p:extLst>
          </p:nvPr>
        </p:nvGraphicFramePr>
        <p:xfrm>
          <a:off x="1048067" y="2940685"/>
          <a:ext cx="4411345" cy="30044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z="150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en-US" altLang="ko-KR" sz="15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5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다음학기 졸업예정자</a:t>
                      </a:r>
                      <a:r>
                        <a:rPr lang="ko-KR" altLang="en-US" sz="15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 신청 불가</a:t>
                      </a:r>
                      <a:r>
                        <a:rPr lang="en-US" altLang="ko-KR" sz="15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5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다음학기수강신청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49774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41724"/>
              </p:ext>
            </p:extLst>
          </p:nvPr>
        </p:nvGraphicFramePr>
        <p:xfrm>
          <a:off x="943325" y="2381994"/>
          <a:ext cx="4411345" cy="18679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b="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위함입니다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  </a:t>
            </a:r>
            <a:endParaRPr lang="en-US" altLang="ko-KR" sz="17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센터로 </a:t>
            </a:r>
            <a:r>
              <a:rPr lang="ko-KR" altLang="en-US" sz="1900" dirty="0" smtClean="0"/>
              <a:t>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협약서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약정서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원본은</a:t>
            </a:r>
            <a:r>
              <a:rPr lang="ko-KR" altLang="en-US" sz="1400" dirty="0" smtClean="0"/>
              <a:t> </a:t>
            </a:r>
            <a:r>
              <a:rPr lang="ko-KR" altLang="en-US" sz="1600" dirty="0" smtClean="0"/>
              <a:t>기업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학생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센터 </a:t>
            </a:r>
            <a:r>
              <a:rPr lang="en-US" altLang="ko-KR" sz="1600" dirty="0" smtClean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        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진행 바랍니다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950</Words>
  <Application>Microsoft Office PowerPoint</Application>
  <PresentationFormat>와이드스크린</PresentationFormat>
  <Paragraphs>248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맑은 고딕</vt:lpstr>
      <vt:lpstr>Arial</vt:lpstr>
      <vt:lpstr>Office 테마</vt:lpstr>
      <vt:lpstr>대전형 코업(co-op) 청년 뉴리더 양성 사업</vt:lpstr>
      <vt:lpstr>목차</vt:lpstr>
      <vt:lpstr>1.교과(계절제/학기제)</vt:lpstr>
      <vt:lpstr>1.비교과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13.인턴십 성적평가조서</vt:lpstr>
      <vt:lpstr>14.대전형 코업(co-op) 참여확인서</vt:lpstr>
      <vt:lpstr>15.기타사항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산학협력단</cp:lastModifiedBy>
  <cp:revision>63</cp:revision>
  <cp:lastPrinted>2020-02-06T06:28:06Z</cp:lastPrinted>
  <dcterms:created xsi:type="dcterms:W3CDTF">2019-06-27T01:48:55Z</dcterms:created>
  <dcterms:modified xsi:type="dcterms:W3CDTF">2020-02-06T07:17:15Z</dcterms:modified>
</cp:coreProperties>
</file>