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6858000" cy="9144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6" userDrawn="1">
          <p15:clr>
            <a:srgbClr val="A4A3A4"/>
          </p15:clr>
        </p15:guide>
        <p15:guide id="2" pos="2157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1304"/>
    <a:srgbClr val="660066"/>
    <a:srgbClr val="0000FF"/>
    <a:srgbClr val="6F6F6F"/>
    <a:srgbClr val="646464"/>
    <a:srgbClr val="D2360C"/>
    <a:srgbClr val="F89223"/>
    <a:srgbClr val="606860"/>
    <a:srgbClr val="99A199"/>
    <a:srgbClr val="535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77" autoAdjust="0"/>
    <p:restoredTop sz="94645" autoAdjust="0"/>
  </p:normalViewPr>
  <p:slideViewPr>
    <p:cSldViewPr>
      <p:cViewPr varScale="1">
        <p:scale>
          <a:sx n="82" d="100"/>
          <a:sy n="82" d="100"/>
        </p:scale>
        <p:origin x="3288" y="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138" y="84"/>
      </p:cViewPr>
      <p:guideLst>
        <p:guide orient="horz" pos="2876"/>
        <p:guide pos="2157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448" cy="497838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643" y="1"/>
            <a:ext cx="2945448" cy="497838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3F0AB495-0A48-4C5E-A3E2-59E3D5844C44}" type="datetimeFigureOut">
              <a:rPr lang="ko-KR" altLang="en-US" smtClean="0"/>
              <a:t>2018-10-05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800"/>
            <a:ext cx="2945448" cy="497838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643" y="9428800"/>
            <a:ext cx="2945448" cy="497838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F79C7752-DA52-47FD-A757-4257C6B665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8736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0A54EE0E-2DD7-4493-BF0F-ABEEDA9AAB96}" type="datetimeFigureOut">
              <a:rPr lang="ko-KR" altLang="en-US" smtClean="0"/>
              <a:t>2018-10-05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D049F545-E1D7-4492-8695-56FE9C2999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9099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B2CD-9C20-42DB-A74B-0A5A70A8F9B6}" type="datetimeFigureOut">
              <a:rPr lang="ko-KR" altLang="en-US" smtClean="0"/>
              <a:t>2018-10-05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49E0-3342-469E-A361-B7A75645A1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900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B2CD-9C20-42DB-A74B-0A5A70A8F9B6}" type="datetimeFigureOut">
              <a:rPr lang="ko-KR" altLang="en-US" smtClean="0"/>
              <a:t>2018-10-05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49E0-3342-469E-A361-B7A75645A1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8786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B2CD-9C20-42DB-A74B-0A5A70A8F9B6}" type="datetimeFigureOut">
              <a:rPr lang="ko-KR" altLang="en-US" smtClean="0"/>
              <a:t>2018-10-05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49E0-3342-469E-A361-B7A75645A1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11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B2CD-9C20-42DB-A74B-0A5A70A8F9B6}" type="datetimeFigureOut">
              <a:rPr lang="ko-KR" altLang="en-US" smtClean="0"/>
              <a:t>2018-10-05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49E0-3342-469E-A361-B7A75645A13F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48" y="8332054"/>
            <a:ext cx="1081822" cy="47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1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B2CD-9C20-42DB-A74B-0A5A70A8F9B6}" type="datetimeFigureOut">
              <a:rPr lang="ko-KR" altLang="en-US" smtClean="0"/>
              <a:t>2018-10-05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49E0-3342-469E-A361-B7A75645A1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169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B2CD-9C20-42DB-A74B-0A5A70A8F9B6}" type="datetimeFigureOut">
              <a:rPr lang="ko-KR" altLang="en-US" smtClean="0"/>
              <a:t>2018-10-05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49E0-3342-469E-A361-B7A75645A1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57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B2CD-9C20-42DB-A74B-0A5A70A8F9B6}" type="datetimeFigureOut">
              <a:rPr lang="ko-KR" altLang="en-US" smtClean="0"/>
              <a:t>2018-10-05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49E0-3342-469E-A361-B7A75645A1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16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B2CD-9C20-42DB-A74B-0A5A70A8F9B6}" type="datetimeFigureOut">
              <a:rPr lang="ko-KR" altLang="en-US" smtClean="0"/>
              <a:t>2018-10-05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49E0-3342-469E-A361-B7A75645A1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3040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B2CD-9C20-42DB-A74B-0A5A70A8F9B6}" type="datetimeFigureOut">
              <a:rPr lang="ko-KR" altLang="en-US" smtClean="0"/>
              <a:t>2018-10-05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49E0-3342-469E-A361-B7A75645A1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029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B2CD-9C20-42DB-A74B-0A5A70A8F9B6}" type="datetimeFigureOut">
              <a:rPr lang="ko-KR" altLang="en-US" smtClean="0"/>
              <a:t>2018-10-05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49E0-3342-469E-A361-B7A75645A1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8927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B2CD-9C20-42DB-A74B-0A5A70A8F9B6}" type="datetimeFigureOut">
              <a:rPr lang="ko-KR" altLang="en-US" smtClean="0"/>
              <a:t>2018-10-05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49E0-3342-469E-A361-B7A75645A1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454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6B2CD-9C20-42DB-A74B-0A5A70A8F9B6}" type="datetimeFigureOut">
              <a:rPr lang="ko-KR" altLang="en-US" smtClean="0"/>
              <a:t>2018-10-05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A49E0-3342-469E-A361-B7A75645A13F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466" y="8584456"/>
            <a:ext cx="794900" cy="34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6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8"/>
          <a:stretch/>
        </p:blipFill>
        <p:spPr>
          <a:xfrm>
            <a:off x="1" y="16514"/>
            <a:ext cx="6858000" cy="9144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51" y="8244408"/>
            <a:ext cx="1627773" cy="70110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34" y="7452320"/>
            <a:ext cx="1633166" cy="178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60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2149</TotalTime>
  <Words>0</Words>
  <Application>Microsoft Office PowerPoint</Application>
  <PresentationFormat>화면 슬라이드 쇼(4:3)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Theme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PT사업부</dc:creator>
  <cp:lastModifiedBy>교양교육원</cp:lastModifiedBy>
  <cp:revision>598</cp:revision>
  <cp:lastPrinted>2016-04-06T07:49:18Z</cp:lastPrinted>
  <dcterms:created xsi:type="dcterms:W3CDTF">2013-02-06T06:03:04Z</dcterms:created>
  <dcterms:modified xsi:type="dcterms:W3CDTF">2018-10-05T06:57:44Z</dcterms:modified>
</cp:coreProperties>
</file>