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okwon.jobstart.co.k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 delayfive@mokwon.ac.kr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373494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이수한 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166100"/>
              </p:ext>
            </p:extLst>
          </p:nvPr>
        </p:nvGraphicFramePr>
        <p:xfrm>
          <a:off x="6548755" y="2940685"/>
          <a:ext cx="4447540" cy="309589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이수한 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91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28059" y="6184805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 직무교육 수료증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*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약정서는 </a:t>
            </a:r>
            <a:r>
              <a:rPr lang="ko-KR" altLang="en-US" sz="1800" dirty="0" err="1" smtClean="0"/>
              <a:t>학생사인</a:t>
            </a:r>
            <a:r>
              <a:rPr lang="ko-KR" altLang="en-US" sz="1800" dirty="0" smtClean="0"/>
              <a:t> 후 센터에 제출 </a:t>
            </a:r>
            <a:r>
              <a:rPr lang="en-US" altLang="ko-KR" sz="1800" dirty="0" smtClean="0"/>
              <a:t>,</a:t>
            </a:r>
          </a:p>
          <a:p>
            <a:pPr marL="0" indent="0">
              <a:buNone/>
            </a:pPr>
            <a:r>
              <a:rPr lang="ko-KR" altLang="en-US" sz="1800" dirty="0" smtClean="0"/>
              <a:t>   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근태 </a:t>
            </a:r>
            <a:r>
              <a:rPr lang="ko-KR" altLang="en-US" sz="1900" dirty="0" err="1" smtClean="0"/>
              <a:t>상황부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연수 기관 평가서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873573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근태 </a:t>
                      </a:r>
                      <a:r>
                        <a:rPr lang="ko-KR" altLang="en-US" dirty="0" err="1" smtClean="0"/>
                        <a:t>상황부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813310" y="2544564"/>
            <a:ext cx="107726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000" kern="0" dirty="0" smtClean="0">
                <a:latin typeface="+mn-ea"/>
              </a:rPr>
              <a:t>◎ 온라인 </a:t>
            </a:r>
            <a:r>
              <a:rPr lang="ko-KR" altLang="en-US" sz="2000" kern="0" dirty="0">
                <a:latin typeface="+mn-ea"/>
              </a:rPr>
              <a:t>직무교육 홈페이지 </a:t>
            </a:r>
            <a:r>
              <a:rPr lang="en-US" altLang="ko-KR" sz="2000" kern="0" dirty="0" smtClean="0">
                <a:latin typeface="+mn-ea"/>
              </a:rPr>
              <a:t>: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  <a:hlinkClick r:id="rId2"/>
              </a:rPr>
              <a:t>http://mokwon.jobstart.co.kr</a:t>
            </a: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→ </a:t>
            </a:r>
            <a:r>
              <a:rPr lang="ko-KR" altLang="en-US" sz="2000" dirty="0" smtClean="0">
                <a:latin typeface="+mn-ea"/>
              </a:rPr>
              <a:t>홈페이지 로그인 후</a:t>
            </a:r>
            <a:r>
              <a:rPr lang="en-US" altLang="ko-KR" sz="2000" dirty="0" smtClean="0">
                <a:latin typeface="+mn-ea"/>
              </a:rPr>
              <a:t>(ID:</a:t>
            </a:r>
            <a:r>
              <a:rPr lang="ko-KR" altLang="en-US" sz="2000" dirty="0" smtClean="0">
                <a:latin typeface="+mn-ea"/>
              </a:rPr>
              <a:t>학번 </a:t>
            </a:r>
            <a:r>
              <a:rPr lang="en-US" altLang="ko-KR" sz="2000" dirty="0" smtClean="0">
                <a:latin typeface="+mn-ea"/>
              </a:rPr>
              <a:t>/ PW: </a:t>
            </a:r>
            <a:r>
              <a:rPr lang="ko-KR" altLang="en-US" sz="2000" dirty="0" smtClean="0">
                <a:latin typeface="+mn-ea"/>
              </a:rPr>
              <a:t>생년월일</a:t>
            </a:r>
            <a:r>
              <a:rPr lang="en-US" altLang="ko-KR" sz="2000" dirty="0" smtClean="0">
                <a:latin typeface="+mn-ea"/>
              </a:rPr>
              <a:t>8</a:t>
            </a:r>
            <a:r>
              <a:rPr lang="ko-KR" altLang="en-US" sz="2000" dirty="0" smtClean="0">
                <a:latin typeface="+mn-ea"/>
              </a:rPr>
              <a:t>자리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– </a:t>
            </a:r>
            <a:r>
              <a:rPr lang="ko-KR" altLang="en-US" sz="2000" dirty="0" smtClean="0">
                <a:latin typeface="+mn-ea"/>
              </a:rPr>
              <a:t>화면 상단</a:t>
            </a:r>
            <a:r>
              <a:rPr lang="ko-KR" altLang="en-US" sz="2000" dirty="0">
                <a:latin typeface="+mn-ea"/>
              </a:rPr>
              <a:t> “온라인 </a:t>
            </a:r>
            <a:r>
              <a:rPr lang="ko-KR" altLang="en-US" sz="2000" dirty="0" smtClean="0">
                <a:latin typeface="+mn-ea"/>
              </a:rPr>
              <a:t>교육 ” </a:t>
            </a: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 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  -</a:t>
            </a:r>
            <a:r>
              <a:rPr lang="ko-KR" altLang="en-US" sz="2000" dirty="0" smtClean="0">
                <a:latin typeface="+mn-ea"/>
              </a:rPr>
              <a:t>강의 </a:t>
            </a:r>
            <a:r>
              <a:rPr lang="ko-KR" altLang="en-US" sz="2000" dirty="0">
                <a:latin typeface="+mn-ea"/>
              </a:rPr>
              <a:t>이수 </a:t>
            </a:r>
            <a:r>
              <a:rPr lang="ko-KR" altLang="en-US" sz="2000" dirty="0" smtClean="0">
                <a:latin typeface="+mn-ea"/>
              </a:rPr>
              <a:t>후 수료증 출력                                </a:t>
            </a: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kern="0" dirty="0">
                <a:latin typeface="+mn-ea"/>
              </a:rPr>
              <a:t/>
            </a:r>
            <a:br>
              <a:rPr lang="en-US" altLang="ko-KR" sz="2000" kern="0" dirty="0">
                <a:latin typeface="+mn-ea"/>
              </a:rPr>
            </a:br>
            <a:r>
              <a:rPr lang="en-US" altLang="ko-KR" sz="2000" kern="0" dirty="0">
                <a:latin typeface="+mn-ea"/>
              </a:rPr>
              <a:t>        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028963"/>
              </p:ext>
            </p:extLst>
          </p:nvPr>
        </p:nvGraphicFramePr>
        <p:xfrm>
          <a:off x="1271854" y="4206557"/>
          <a:ext cx="9648292" cy="150589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648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058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강의 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① 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인턴십 이해와 활용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(4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      ②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누구나 알면 좋은 노동법</a:t>
                      </a:r>
                      <a:r>
                        <a:rPr kumimoji="1" lang="ko-KR" altLang="en-US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상식</a:t>
                      </a:r>
                      <a:r>
                        <a:rPr kumimoji="1" lang="en-US" altLang="ko-KR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(4</a:t>
                      </a:r>
                      <a:r>
                        <a:rPr kumimoji="1" lang="ko-KR" altLang="en-US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</a:t>
                      </a:r>
                      <a:r>
                        <a:rPr kumimoji="1" lang="en-US" altLang="ko-KR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  <a:endParaRPr kumimoji="1" lang="en-US" altLang="ko-KR" sz="1600" b="0" kern="1200" dirty="0" smtClean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en-US" altLang="ko-KR" sz="1600" b="0" u="none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※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총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8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시간을 듣고 수료증은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PDF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파일로 전환</a:t>
                      </a:r>
                      <a:r>
                        <a:rPr kumimoji="1" lang="ko-KR" altLang="en-US" sz="1600" b="0" u="sng" kern="1200" baseline="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후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학과로 전달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학과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성명 기재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endParaRPr kumimoji="1" lang="en-US" altLang="ko-KR" sz="1600" b="0" u="sng" kern="1200" dirty="0" smtClean="0">
                        <a:solidFill>
                          <a:srgbClr val="FF0000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91428" marR="9142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직사각형 8"/>
          <p:cNvSpPr/>
          <p:nvPr/>
        </p:nvSpPr>
        <p:spPr>
          <a:xfrm>
            <a:off x="813310" y="1861300"/>
            <a:ext cx="105798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000" kern="0" dirty="0" smtClean="0">
                <a:latin typeface="+mn-ea"/>
              </a:rPr>
              <a:t>◎ 참여 학생 대상으로 인턴 실습 전 인턴십의 기본 매너와 대인관계 및 안전교육을 위함</a:t>
            </a:r>
            <a:r>
              <a:rPr lang="en-US" altLang="ko-KR" sz="2000" kern="0" dirty="0" smtClean="0">
                <a:latin typeface="+mn-ea"/>
              </a:rPr>
              <a:t>       </a:t>
            </a:r>
            <a:endParaRPr lang="en-US" altLang="ko-KR" sz="2000" kern="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r>
              <a:rPr lang="en-US" altLang="ko-KR" sz="1600" dirty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인턴십 연수 교육과정 약정서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   </a:t>
            </a:r>
            <a:r>
              <a:rPr lang="ko-KR" altLang="en-US" sz="1900" dirty="0" smtClean="0"/>
              <a:t>학과에서 협약서 </a:t>
            </a:r>
            <a:r>
              <a:rPr lang="ko-KR" altLang="en-US" sz="1900" dirty="0"/>
              <a:t>약정서 </a:t>
            </a:r>
            <a:r>
              <a:rPr lang="ko-KR" altLang="en-US" sz="1900" dirty="0" smtClean="0"/>
              <a:t>학생 작성 </a:t>
            </a:r>
            <a:r>
              <a:rPr lang="ko-KR" altLang="en-US" sz="1900" dirty="0"/>
              <a:t>후 </a:t>
            </a:r>
            <a:r>
              <a:rPr lang="ko-KR" altLang="en-US" sz="1900" dirty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</a:t>
            </a:r>
            <a:r>
              <a:rPr lang="en-US" altLang="ko-KR" sz="1900" dirty="0" smtClean="0">
                <a:solidFill>
                  <a:srgbClr val="FF0000"/>
                </a:solidFill>
              </a:rPr>
              <a:t>(</a:t>
            </a:r>
            <a:r>
              <a:rPr lang="ko-KR" altLang="en-US" sz="1900" dirty="0" smtClean="0">
                <a:solidFill>
                  <a:srgbClr val="FF0000"/>
                </a:solidFill>
              </a:rPr>
              <a:t>협약서 </a:t>
            </a:r>
            <a:r>
              <a:rPr lang="en-US" altLang="ko-KR" sz="1900" dirty="0" smtClean="0">
                <a:solidFill>
                  <a:srgbClr val="FF0000"/>
                </a:solidFill>
              </a:rPr>
              <a:t>2</a:t>
            </a:r>
            <a:r>
              <a:rPr lang="ko-KR" altLang="en-US" sz="1900" dirty="0" smtClean="0">
                <a:solidFill>
                  <a:srgbClr val="FF0000"/>
                </a:solidFill>
              </a:rPr>
              <a:t>부</a:t>
            </a:r>
            <a:r>
              <a:rPr lang="en-US" altLang="ko-KR" sz="1900" dirty="0" smtClean="0">
                <a:solidFill>
                  <a:srgbClr val="FF0000"/>
                </a:solidFill>
              </a:rPr>
              <a:t>, </a:t>
            </a:r>
            <a:r>
              <a:rPr lang="ko-KR" altLang="en-US" sz="1900" dirty="0" smtClean="0">
                <a:solidFill>
                  <a:srgbClr val="FF0000"/>
                </a:solidFill>
              </a:rPr>
              <a:t>약정서 </a:t>
            </a:r>
            <a:r>
              <a:rPr lang="en-US" altLang="ko-KR" sz="1900" dirty="0">
                <a:solidFill>
                  <a:srgbClr val="FF0000"/>
                </a:solidFill>
              </a:rPr>
              <a:t>3</a:t>
            </a:r>
            <a:r>
              <a:rPr lang="ko-KR" altLang="en-US" sz="1900" dirty="0" smtClean="0">
                <a:solidFill>
                  <a:srgbClr val="FF0000"/>
                </a:solidFill>
              </a:rPr>
              <a:t>부</a:t>
            </a:r>
            <a:r>
              <a:rPr lang="en-US" altLang="ko-KR" sz="1900" dirty="0" smtClean="0">
                <a:solidFill>
                  <a:srgbClr val="FF0000"/>
                </a:solidFill>
              </a:rPr>
              <a:t>)</a:t>
            </a:r>
            <a:endParaRPr lang="en-US" altLang="ko-K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센터에서 </a:t>
            </a:r>
            <a:r>
              <a:rPr lang="ko-KR" altLang="en-US" sz="1900" dirty="0"/>
              <a:t>기업과 협약 체결 후 </a:t>
            </a:r>
            <a:r>
              <a:rPr lang="ko-KR" altLang="en-US" sz="1900" dirty="0" smtClean="0"/>
              <a:t>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en-US" altLang="ko-KR" sz="1400" b="1" dirty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/>
              <a:t>학과에서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5)    </a:t>
            </a:r>
            <a:r>
              <a:rPr lang="ko-KR" altLang="en-US" sz="1900" dirty="0"/>
              <a:t>결과보고서 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smtClean="0">
                <a:solidFill>
                  <a:srgbClr val="FF0000"/>
                </a:solidFill>
              </a:rPr>
              <a:t>약정서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821</Words>
  <Application>Microsoft Office PowerPoint</Application>
  <PresentationFormat>와이드스크린</PresentationFormat>
  <Paragraphs>214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굴림</vt:lpstr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※ 인턴십 시작 전 협약, 약정 진행</vt:lpstr>
      <vt:lpstr>7.주간보고서, 주간메모</vt:lpstr>
      <vt:lpstr>8.종합보고서(제출문, 요약문)</vt:lpstr>
      <vt:lpstr>9.근태상황부(출석)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60</cp:revision>
  <cp:lastPrinted>2019-07-19T04:51:13Z</cp:lastPrinted>
  <dcterms:created xsi:type="dcterms:W3CDTF">2019-06-27T01:48:55Z</dcterms:created>
  <dcterms:modified xsi:type="dcterms:W3CDTF">2021-08-02T04:38:21Z</dcterms:modified>
</cp:coreProperties>
</file>