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5" autoAdjust="0"/>
    <p:restoredTop sz="94660"/>
  </p:normalViewPr>
  <p:slideViewPr>
    <p:cSldViewPr snapToGrid="0">
      <p:cViewPr varScale="1">
        <p:scale>
          <a:sx n="68" d="100"/>
          <a:sy n="68" d="100"/>
        </p:scale>
        <p:origin x="540" y="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686963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519859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787163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977368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833297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56824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977719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25454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177236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55534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535031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4C629C-97F1-4D32-9137-EC7A4EFD114A}" type="datetimeFigureOut">
              <a:rPr lang="ko-KR" altLang="en-US" smtClean="0"/>
              <a:t>2021-03-29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6A0524-5241-4A06-A455-D89F29A9C69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896945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【</a:t>
            </a:r>
            <a:r>
              <a:rPr lang="ko-KR" altLang="en-US" dirty="0" smtClean="0"/>
              <a:t>거래의 유형</a:t>
            </a:r>
            <a:r>
              <a:rPr lang="en-US" altLang="ko-KR" dirty="0" smtClean="0"/>
              <a:t>】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B2B </a:t>
            </a:r>
            <a:r>
              <a:rPr lang="en-US" altLang="ko-KR" dirty="0" smtClean="0"/>
              <a:t>(Business to Business) </a:t>
            </a:r>
            <a:r>
              <a:rPr lang="ko-KR" altLang="en-US" dirty="0" err="1" smtClean="0"/>
              <a:t>산업재</a:t>
            </a:r>
            <a:endParaRPr lang="en-US" altLang="ko-KR" dirty="0" smtClean="0"/>
          </a:p>
          <a:p>
            <a:r>
              <a:rPr lang="en-US" altLang="ko-KR" dirty="0" smtClean="0"/>
              <a:t>B2C </a:t>
            </a:r>
            <a:r>
              <a:rPr lang="en-US" altLang="ko-KR" dirty="0" smtClean="0"/>
              <a:t>(Business to Consumer) </a:t>
            </a:r>
            <a:r>
              <a:rPr lang="ko-KR" altLang="en-US" dirty="0" smtClean="0"/>
              <a:t>소비재</a:t>
            </a:r>
            <a:endParaRPr lang="en-US" altLang="ko-KR" dirty="0" smtClean="0"/>
          </a:p>
          <a:p>
            <a:r>
              <a:rPr lang="en-US" altLang="ko-KR" smtClean="0"/>
              <a:t>C2C </a:t>
            </a:r>
            <a:r>
              <a:rPr lang="en-US" altLang="ko-KR" dirty="0" smtClean="0"/>
              <a:t>(Consumer to Consumer)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6429039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</Words>
  <Application>Microsoft Office PowerPoint</Application>
  <PresentationFormat>와이드스크린</PresentationFormat>
  <Paragraphs>4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【거래의 유형】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【거래의 유형】</dc:title>
  <dc:creator>hp</dc:creator>
  <cp:lastModifiedBy>박동순</cp:lastModifiedBy>
  <cp:revision>2</cp:revision>
  <dcterms:created xsi:type="dcterms:W3CDTF">2021-03-29T06:32:50Z</dcterms:created>
  <dcterms:modified xsi:type="dcterms:W3CDTF">2021-03-29T10:06:49Z</dcterms:modified>
</cp:coreProperties>
</file>

<file path=docProps/thumbnail.jpeg>
</file>