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embeddedFontLst>
    <p:embeddedFont>
      <p:font typeface="나눔고딕" pitchFamily="50" charset="-127"/>
      <p:regular r:id="rId44"/>
    </p:embeddedFont>
    <p:embeddedFont>
      <p:font typeface="Wingdings 2" pitchFamily="18" charset="2"/>
      <p:regular r:id="rId45"/>
    </p:embeddedFont>
    <p:embeddedFont>
      <p:font typeface="맑은 고딕" pitchFamily="50" charset="-127"/>
      <p:regular r:id="rId46"/>
      <p:bold r:id="rId47"/>
    </p:embeddedFont>
    <p:embeddedFont>
      <p:font typeface="HY중고딕" pitchFamily="18" charset="-127"/>
      <p:regular r:id="rId4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938" autoAdjust="0"/>
    <p:restoredTop sz="94660"/>
  </p:normalViewPr>
  <p:slideViewPr>
    <p:cSldViewPr>
      <p:cViewPr varScale="1">
        <p:scale>
          <a:sx n="116" d="100"/>
          <a:sy n="116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D9592A-20D5-4921-BAC7-AE4F2A41C6A2}" type="doc">
      <dgm:prSet loTypeId="urn:microsoft.com/office/officeart/2005/8/layout/vList4#1" loCatId="list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pPr latinLnBrk="1"/>
          <a:endParaRPr lang="ko-KR" altLang="en-US"/>
        </a:p>
      </dgm:t>
    </dgm:pt>
    <dgm:pt modelId="{62E49DEA-B664-4FA8-8D5A-1FA8E3B63A9B}">
      <dgm:prSet phldrT="[텍스트]" custT="1"/>
      <dgm:spPr/>
      <dgm:t>
        <a:bodyPr/>
        <a:lstStyle/>
        <a:p>
          <a:pPr latinLnBrk="1"/>
          <a:r>
            <a:rPr lang="ko-KR" altLang="en-US" sz="2800" dirty="0" smtClean="0">
              <a:latin typeface="HY중고딕" pitchFamily="18" charset="-127"/>
              <a:ea typeface="HY중고딕" pitchFamily="18" charset="-127"/>
            </a:rPr>
            <a:t>     </a:t>
          </a:r>
          <a:r>
            <a:rPr lang="ko-KR" altLang="en-US" sz="2800" dirty="0" err="1" smtClean="0">
              <a:latin typeface="HY중고딕" pitchFamily="18" charset="-127"/>
              <a:ea typeface="HY중고딕" pitchFamily="18" charset="-127"/>
            </a:rPr>
            <a:t>빈폴</a:t>
          </a:r>
          <a:r>
            <a:rPr lang="ko-KR" altLang="en-US" sz="5600" dirty="0" smtClean="0">
              <a:latin typeface="HY중고딕" pitchFamily="18" charset="-127"/>
              <a:ea typeface="HY중고딕" pitchFamily="18" charset="-127"/>
            </a:rPr>
            <a:t> </a:t>
          </a:r>
          <a:endParaRPr lang="ko-KR" altLang="en-US" sz="5600" dirty="0">
            <a:latin typeface="HY중고딕" pitchFamily="18" charset="-127"/>
            <a:ea typeface="HY중고딕" pitchFamily="18" charset="-127"/>
          </a:endParaRPr>
        </a:p>
      </dgm:t>
    </dgm:pt>
    <dgm:pt modelId="{24ED810F-0C6B-46C1-852F-329AF527801B}" type="parTrans" cxnId="{EFF8C314-6288-4F92-AFC5-3A07ABC15552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317395B3-FC91-4BA0-992E-32E2D49EEEC3}" type="sibTrans" cxnId="{EFF8C314-6288-4F92-AFC5-3A07ABC15552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4F214B5E-5B12-4E7A-A639-1F63490D2A89}">
      <dgm:prSet phldrT="[텍스트]" custT="1"/>
      <dgm:spPr/>
      <dgm:t>
        <a:bodyPr/>
        <a:lstStyle/>
        <a:p>
          <a:pPr latinLnBrk="1"/>
          <a:r>
            <a:rPr lang="ko-KR" altLang="en-US" sz="2800" dirty="0" smtClean="0">
              <a:latin typeface="HY중고딕" pitchFamily="18" charset="-127"/>
              <a:ea typeface="HY중고딕" pitchFamily="18" charset="-127"/>
            </a:rPr>
            <a:t>     애플</a:t>
          </a:r>
          <a:endParaRPr lang="ko-KR" altLang="en-US" sz="2800" dirty="0">
            <a:latin typeface="HY중고딕" pitchFamily="18" charset="-127"/>
            <a:ea typeface="HY중고딕" pitchFamily="18" charset="-127"/>
          </a:endParaRPr>
        </a:p>
      </dgm:t>
    </dgm:pt>
    <dgm:pt modelId="{56813020-FA5F-4ED6-B422-D77133D74C66}" type="parTrans" cxnId="{0539E786-84F8-4F4C-A688-AD0A1FD51AB3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D23C801E-29F9-4516-A022-4DE3F694E543}" type="sibTrans" cxnId="{0539E786-84F8-4F4C-A688-AD0A1FD51AB3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08580C86-85FF-4349-BCD6-F246AB16EA98}">
      <dgm:prSet phldrT="[텍스트]" custT="1"/>
      <dgm:spPr/>
      <dgm:t>
        <a:bodyPr/>
        <a:lstStyle/>
        <a:p>
          <a:pPr latinLnBrk="1"/>
          <a:r>
            <a:rPr lang="en-US" altLang="ko-KR" sz="2800" dirty="0" smtClean="0">
              <a:latin typeface="HY중고딕" pitchFamily="18" charset="-127"/>
              <a:ea typeface="HY중고딕" pitchFamily="18" charset="-127"/>
            </a:rPr>
            <a:t>     KFC</a:t>
          </a:r>
          <a:endParaRPr lang="ko-KR" altLang="en-US" sz="2800" dirty="0">
            <a:latin typeface="HY중고딕" pitchFamily="18" charset="-127"/>
            <a:ea typeface="HY중고딕" pitchFamily="18" charset="-127"/>
          </a:endParaRPr>
        </a:p>
      </dgm:t>
    </dgm:pt>
    <dgm:pt modelId="{C4A31893-A0DE-4A49-A783-FF7C44D5FAC5}" type="parTrans" cxnId="{A0AAB42A-0ED3-4ADA-9EE5-1950B03D763A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4AE6A7CA-1854-463D-BC09-C269F4E1404E}" type="sibTrans" cxnId="{A0AAB42A-0ED3-4ADA-9EE5-1950B03D763A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BE33A5DB-5C1B-49C9-A37E-EB5FBA1D4561}" type="pres">
      <dgm:prSet presAssocID="{BBD9592A-20D5-4921-BAC7-AE4F2A41C6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3534107-D487-4E37-A880-433496299F56}" type="pres">
      <dgm:prSet presAssocID="{62E49DEA-B664-4FA8-8D5A-1FA8E3B63A9B}" presName="comp" presStyleCnt="0"/>
      <dgm:spPr/>
    </dgm:pt>
    <dgm:pt modelId="{39B309F6-9CDE-4445-A42D-11B61661CE19}" type="pres">
      <dgm:prSet presAssocID="{62E49DEA-B664-4FA8-8D5A-1FA8E3B63A9B}" presName="box" presStyleLbl="node1" presStyleIdx="0" presStyleCnt="3" custScaleX="64326"/>
      <dgm:spPr/>
      <dgm:t>
        <a:bodyPr/>
        <a:lstStyle/>
        <a:p>
          <a:pPr latinLnBrk="1"/>
          <a:endParaRPr lang="ko-KR" altLang="en-US"/>
        </a:p>
      </dgm:t>
    </dgm:pt>
    <dgm:pt modelId="{8840DE0C-7D3C-4A0A-942C-815F48EBCAA5}" type="pres">
      <dgm:prSet presAssocID="{62E49DEA-B664-4FA8-8D5A-1FA8E3B63A9B}" presName="img" presStyleLbl="fgImgPlace1" presStyleIdx="0" presStyleCnt="3" custScaleX="146484" custScaleY="12045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C2706CF-EDF6-4EC2-B55B-C0931E9CEED7}" type="pres">
      <dgm:prSet presAssocID="{62E49DEA-B664-4FA8-8D5A-1FA8E3B63A9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2259E5-E019-4414-BA27-B01E25547D66}" type="pres">
      <dgm:prSet presAssocID="{317395B3-FC91-4BA0-992E-32E2D49EEEC3}" presName="spacer" presStyleCnt="0"/>
      <dgm:spPr/>
    </dgm:pt>
    <dgm:pt modelId="{532F6A57-AFBF-41DC-8E10-770F1B3E7F19}" type="pres">
      <dgm:prSet presAssocID="{4F214B5E-5B12-4E7A-A639-1F63490D2A89}" presName="comp" presStyleCnt="0"/>
      <dgm:spPr/>
    </dgm:pt>
    <dgm:pt modelId="{330A6D53-7EDA-410F-9B16-37CC1CB3C925}" type="pres">
      <dgm:prSet presAssocID="{4F214B5E-5B12-4E7A-A639-1F63490D2A89}" presName="box" presStyleLbl="node1" presStyleIdx="1" presStyleCnt="3" custScaleX="64416"/>
      <dgm:spPr/>
      <dgm:t>
        <a:bodyPr/>
        <a:lstStyle/>
        <a:p>
          <a:pPr latinLnBrk="1"/>
          <a:endParaRPr lang="ko-KR" altLang="en-US"/>
        </a:p>
      </dgm:t>
    </dgm:pt>
    <dgm:pt modelId="{8F9631BD-B83A-4DEA-BA81-0FC3B5935754}" type="pres">
      <dgm:prSet presAssocID="{4F214B5E-5B12-4E7A-A639-1F63490D2A89}" presName="img" presStyleLbl="fgImgPlace1" presStyleIdx="1" presStyleCnt="3" custScaleX="146484" custScaleY="13007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5FF1090-0D99-491C-A57C-E5CB49BE0B0D}" type="pres">
      <dgm:prSet presAssocID="{4F214B5E-5B12-4E7A-A639-1F63490D2A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0606A27-FB92-47FF-B3F5-04909A77C30E}" type="pres">
      <dgm:prSet presAssocID="{D23C801E-29F9-4516-A022-4DE3F694E543}" presName="spacer" presStyleCnt="0"/>
      <dgm:spPr/>
    </dgm:pt>
    <dgm:pt modelId="{9B0F2E02-1C4B-4EA7-95EE-BC874C0D661E}" type="pres">
      <dgm:prSet presAssocID="{08580C86-85FF-4349-BCD6-F246AB16EA98}" presName="comp" presStyleCnt="0"/>
      <dgm:spPr/>
    </dgm:pt>
    <dgm:pt modelId="{B971A144-2779-479F-88D8-E3914FD0CD7C}" type="pres">
      <dgm:prSet presAssocID="{08580C86-85FF-4349-BCD6-F246AB16EA98}" presName="box" presStyleLbl="node1" presStyleIdx="2" presStyleCnt="3" custScaleX="64416"/>
      <dgm:spPr/>
      <dgm:t>
        <a:bodyPr/>
        <a:lstStyle/>
        <a:p>
          <a:pPr latinLnBrk="1"/>
          <a:endParaRPr lang="ko-KR" altLang="en-US"/>
        </a:p>
      </dgm:t>
    </dgm:pt>
    <dgm:pt modelId="{11CF67BE-4026-41B6-A9E6-40ECC9CE66CF}" type="pres">
      <dgm:prSet presAssocID="{08580C86-85FF-4349-BCD6-F246AB16EA98}" presName="img" presStyleLbl="fgImgPlace1" presStyleIdx="2" presStyleCnt="3" custScaleX="146484" custScaleY="13007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6F484FA1-38D0-47F3-9CEC-8EF97068B320}" type="pres">
      <dgm:prSet presAssocID="{08580C86-85FF-4349-BCD6-F246AB16EA9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68ED262-BA5E-4C56-90E9-946CBD3A3612}" type="presOf" srcId="{4F214B5E-5B12-4E7A-A639-1F63490D2A89}" destId="{B5FF1090-0D99-491C-A57C-E5CB49BE0B0D}" srcOrd="1" destOrd="0" presId="urn:microsoft.com/office/officeart/2005/8/layout/vList4#1"/>
    <dgm:cxn modelId="{0539E786-84F8-4F4C-A688-AD0A1FD51AB3}" srcId="{BBD9592A-20D5-4921-BAC7-AE4F2A41C6A2}" destId="{4F214B5E-5B12-4E7A-A639-1F63490D2A89}" srcOrd="1" destOrd="0" parTransId="{56813020-FA5F-4ED6-B422-D77133D74C66}" sibTransId="{D23C801E-29F9-4516-A022-4DE3F694E543}"/>
    <dgm:cxn modelId="{6BF67029-EA2D-43F5-A4F2-6D6CDD2508F3}" type="presOf" srcId="{4F214B5E-5B12-4E7A-A639-1F63490D2A89}" destId="{330A6D53-7EDA-410F-9B16-37CC1CB3C925}" srcOrd="0" destOrd="0" presId="urn:microsoft.com/office/officeart/2005/8/layout/vList4#1"/>
    <dgm:cxn modelId="{9BE1B4B3-FB00-4AA5-BC26-A171A13E4D7A}" type="presOf" srcId="{08580C86-85FF-4349-BCD6-F246AB16EA98}" destId="{B971A144-2779-479F-88D8-E3914FD0CD7C}" srcOrd="0" destOrd="0" presId="urn:microsoft.com/office/officeart/2005/8/layout/vList4#1"/>
    <dgm:cxn modelId="{6ABB179B-B03D-42F4-8D92-3669F857E16E}" type="presOf" srcId="{BBD9592A-20D5-4921-BAC7-AE4F2A41C6A2}" destId="{BE33A5DB-5C1B-49C9-A37E-EB5FBA1D4561}" srcOrd="0" destOrd="0" presId="urn:microsoft.com/office/officeart/2005/8/layout/vList4#1"/>
    <dgm:cxn modelId="{FC5A5D8E-B70E-41CF-9245-89E69819EC10}" type="presOf" srcId="{08580C86-85FF-4349-BCD6-F246AB16EA98}" destId="{6F484FA1-38D0-47F3-9CEC-8EF97068B320}" srcOrd="1" destOrd="0" presId="urn:microsoft.com/office/officeart/2005/8/layout/vList4#1"/>
    <dgm:cxn modelId="{A0AAB42A-0ED3-4ADA-9EE5-1950B03D763A}" srcId="{BBD9592A-20D5-4921-BAC7-AE4F2A41C6A2}" destId="{08580C86-85FF-4349-BCD6-F246AB16EA98}" srcOrd="2" destOrd="0" parTransId="{C4A31893-A0DE-4A49-A783-FF7C44D5FAC5}" sibTransId="{4AE6A7CA-1854-463D-BC09-C269F4E1404E}"/>
    <dgm:cxn modelId="{3E43CC8E-701A-49E8-8567-C0A4F5BE68EA}" type="presOf" srcId="{62E49DEA-B664-4FA8-8D5A-1FA8E3B63A9B}" destId="{AC2706CF-EDF6-4EC2-B55B-C0931E9CEED7}" srcOrd="1" destOrd="0" presId="urn:microsoft.com/office/officeart/2005/8/layout/vList4#1"/>
    <dgm:cxn modelId="{AC615166-7F8F-4F48-9274-0972B74E14A6}" type="presOf" srcId="{62E49DEA-B664-4FA8-8D5A-1FA8E3B63A9B}" destId="{39B309F6-9CDE-4445-A42D-11B61661CE19}" srcOrd="0" destOrd="0" presId="urn:microsoft.com/office/officeart/2005/8/layout/vList4#1"/>
    <dgm:cxn modelId="{EFF8C314-6288-4F92-AFC5-3A07ABC15552}" srcId="{BBD9592A-20D5-4921-BAC7-AE4F2A41C6A2}" destId="{62E49DEA-B664-4FA8-8D5A-1FA8E3B63A9B}" srcOrd="0" destOrd="0" parTransId="{24ED810F-0C6B-46C1-852F-329AF527801B}" sibTransId="{317395B3-FC91-4BA0-992E-32E2D49EEEC3}"/>
    <dgm:cxn modelId="{ABCCFB69-0CFD-403D-A5A4-0827D0AC592A}" type="presParOf" srcId="{BE33A5DB-5C1B-49C9-A37E-EB5FBA1D4561}" destId="{63534107-D487-4E37-A880-433496299F56}" srcOrd="0" destOrd="0" presId="urn:microsoft.com/office/officeart/2005/8/layout/vList4#1"/>
    <dgm:cxn modelId="{F3AA6599-3FCD-42BC-AEB5-31AD671C5777}" type="presParOf" srcId="{63534107-D487-4E37-A880-433496299F56}" destId="{39B309F6-9CDE-4445-A42D-11B61661CE19}" srcOrd="0" destOrd="0" presId="urn:microsoft.com/office/officeart/2005/8/layout/vList4#1"/>
    <dgm:cxn modelId="{7677FC56-95E3-497C-939E-825AB34080FF}" type="presParOf" srcId="{63534107-D487-4E37-A880-433496299F56}" destId="{8840DE0C-7D3C-4A0A-942C-815F48EBCAA5}" srcOrd="1" destOrd="0" presId="urn:microsoft.com/office/officeart/2005/8/layout/vList4#1"/>
    <dgm:cxn modelId="{9C60FB71-E5F3-42BB-8F9E-0B175BE9A2D4}" type="presParOf" srcId="{63534107-D487-4E37-A880-433496299F56}" destId="{AC2706CF-EDF6-4EC2-B55B-C0931E9CEED7}" srcOrd="2" destOrd="0" presId="urn:microsoft.com/office/officeart/2005/8/layout/vList4#1"/>
    <dgm:cxn modelId="{FC8BD620-AC57-4D4C-AF8F-0AA8BB74F112}" type="presParOf" srcId="{BE33A5DB-5C1B-49C9-A37E-EB5FBA1D4561}" destId="{162259E5-E019-4414-BA27-B01E25547D66}" srcOrd="1" destOrd="0" presId="urn:microsoft.com/office/officeart/2005/8/layout/vList4#1"/>
    <dgm:cxn modelId="{7A529042-924F-4FED-A595-00238811466D}" type="presParOf" srcId="{BE33A5DB-5C1B-49C9-A37E-EB5FBA1D4561}" destId="{532F6A57-AFBF-41DC-8E10-770F1B3E7F19}" srcOrd="2" destOrd="0" presId="urn:microsoft.com/office/officeart/2005/8/layout/vList4#1"/>
    <dgm:cxn modelId="{B3A7AA37-21BF-4408-98A3-3D9B9085BEA7}" type="presParOf" srcId="{532F6A57-AFBF-41DC-8E10-770F1B3E7F19}" destId="{330A6D53-7EDA-410F-9B16-37CC1CB3C925}" srcOrd="0" destOrd="0" presId="urn:microsoft.com/office/officeart/2005/8/layout/vList4#1"/>
    <dgm:cxn modelId="{C5F5F349-681F-44AB-8993-2488E8D94200}" type="presParOf" srcId="{532F6A57-AFBF-41DC-8E10-770F1B3E7F19}" destId="{8F9631BD-B83A-4DEA-BA81-0FC3B5935754}" srcOrd="1" destOrd="0" presId="urn:microsoft.com/office/officeart/2005/8/layout/vList4#1"/>
    <dgm:cxn modelId="{26BF8719-69AE-43E4-8CC3-FECC6819C0B2}" type="presParOf" srcId="{532F6A57-AFBF-41DC-8E10-770F1B3E7F19}" destId="{B5FF1090-0D99-491C-A57C-E5CB49BE0B0D}" srcOrd="2" destOrd="0" presId="urn:microsoft.com/office/officeart/2005/8/layout/vList4#1"/>
    <dgm:cxn modelId="{D67684AB-1278-4AB2-86BA-59998CAD61B8}" type="presParOf" srcId="{BE33A5DB-5C1B-49C9-A37E-EB5FBA1D4561}" destId="{80606A27-FB92-47FF-B3F5-04909A77C30E}" srcOrd="3" destOrd="0" presId="urn:microsoft.com/office/officeart/2005/8/layout/vList4#1"/>
    <dgm:cxn modelId="{89ABE2F6-3D53-4176-8042-88D3D29E6508}" type="presParOf" srcId="{BE33A5DB-5C1B-49C9-A37E-EB5FBA1D4561}" destId="{9B0F2E02-1C4B-4EA7-95EE-BC874C0D661E}" srcOrd="4" destOrd="0" presId="urn:microsoft.com/office/officeart/2005/8/layout/vList4#1"/>
    <dgm:cxn modelId="{052FFBA9-68FC-44D0-B7D6-DC0DBCAEE0BE}" type="presParOf" srcId="{9B0F2E02-1C4B-4EA7-95EE-BC874C0D661E}" destId="{B971A144-2779-479F-88D8-E3914FD0CD7C}" srcOrd="0" destOrd="0" presId="urn:microsoft.com/office/officeart/2005/8/layout/vList4#1"/>
    <dgm:cxn modelId="{5D522EC2-4C15-432A-8E25-224EBE789337}" type="presParOf" srcId="{9B0F2E02-1C4B-4EA7-95EE-BC874C0D661E}" destId="{11CF67BE-4026-41B6-A9E6-40ECC9CE66CF}" srcOrd="1" destOrd="0" presId="urn:microsoft.com/office/officeart/2005/8/layout/vList4#1"/>
    <dgm:cxn modelId="{C1D55EE4-AB8D-4867-A28A-5B9BABBBF391}" type="presParOf" srcId="{9B0F2E02-1C4B-4EA7-95EE-BC874C0D661E}" destId="{6F484FA1-38D0-47F3-9CEC-8EF97068B320}" srcOrd="2" destOrd="0" presId="urn:microsoft.com/office/officeart/2005/8/layout/vList4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FEF5A8-885A-40F0-BFB7-3E5C0AD28487}" type="doc">
      <dgm:prSet loTypeId="urn:microsoft.com/office/officeart/2005/8/layout/vList4#2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6B01DD88-7DEF-4274-9C90-16BB205C95EF}">
      <dgm:prSet phldrT="[텍스트]" custT="1"/>
      <dgm:spPr/>
      <dgm:t>
        <a:bodyPr/>
        <a:lstStyle/>
        <a:p>
          <a:pPr latinLnBrk="1"/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슬로건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: JUST DO IT</a:t>
          </a:r>
          <a:endParaRPr lang="ko-KR" altLang="en-US" sz="1800" dirty="0">
            <a:latin typeface="HY중고딕" pitchFamily="18" charset="-127"/>
            <a:ea typeface="HY중고딕" pitchFamily="18" charset="-127"/>
          </a:endParaRPr>
        </a:p>
      </dgm:t>
    </dgm:pt>
    <dgm:pt modelId="{E00C30FA-36F9-44D6-8E41-AF12FC6D0DF1}" type="parTrans" cxnId="{AFAEAEDC-BC15-4162-89A4-EF941DD6EDA9}">
      <dgm:prSet/>
      <dgm:spPr/>
      <dgm:t>
        <a:bodyPr/>
        <a:lstStyle/>
        <a:p>
          <a:pPr latinLnBrk="1"/>
          <a:endParaRPr lang="ko-KR" altLang="en-US"/>
        </a:p>
      </dgm:t>
    </dgm:pt>
    <dgm:pt modelId="{97108418-85CF-40C6-BA74-F4FC4E290676}" type="sibTrans" cxnId="{AFAEAEDC-BC15-4162-89A4-EF941DD6EDA9}">
      <dgm:prSet/>
      <dgm:spPr/>
      <dgm:t>
        <a:bodyPr/>
        <a:lstStyle/>
        <a:p>
          <a:pPr latinLnBrk="1"/>
          <a:endParaRPr lang="ko-KR" altLang="en-US"/>
        </a:p>
      </dgm:t>
    </dgm:pt>
    <dgm:pt modelId="{39972001-0FE4-48DE-8BC5-6A84E54FD3DB}">
      <dgm:prSet phldrT="[텍스트]" custT="1"/>
      <dgm:spPr/>
      <dgm:t>
        <a:bodyPr/>
        <a:lstStyle/>
        <a:p>
          <a:pPr latinLnBrk="1"/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b="1" dirty="0" err="1" smtClean="0">
              <a:latin typeface="HY중고딕" pitchFamily="18" charset="-127"/>
              <a:ea typeface="HY중고딕" pitchFamily="18" charset="-127"/>
            </a:rPr>
            <a:t>로고송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: </a:t>
          </a:r>
          <a:r>
            <a:rPr lang="ko-KR" altLang="en-US" sz="1800" dirty="0" err="1" smtClean="0">
              <a:latin typeface="HY중고딕" pitchFamily="18" charset="-127"/>
              <a:ea typeface="HY중고딕" pitchFamily="18" charset="-127"/>
            </a:rPr>
            <a:t>에스오일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dirty="0" err="1" smtClean="0">
              <a:latin typeface="HY중고딕" pitchFamily="18" charset="-127"/>
              <a:ea typeface="HY중고딕" pitchFamily="18" charset="-127"/>
            </a:rPr>
            <a:t>에스오일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dirty="0" err="1" smtClean="0">
              <a:latin typeface="HY중고딕" pitchFamily="18" charset="-127"/>
              <a:ea typeface="HY중고딕" pitchFamily="18" charset="-127"/>
            </a:rPr>
            <a:t>에스오일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~</a:t>
          </a:r>
        </a:p>
        <a:p>
          <a:pPr latinLnBrk="1"/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            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좋은 기름 이니까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~</a:t>
          </a:r>
          <a:endParaRPr lang="ko-KR" altLang="en-US" sz="1800" dirty="0">
            <a:latin typeface="HY중고딕" pitchFamily="18" charset="-127"/>
            <a:ea typeface="HY중고딕" pitchFamily="18" charset="-127"/>
          </a:endParaRPr>
        </a:p>
      </dgm:t>
    </dgm:pt>
    <dgm:pt modelId="{BBE38FA4-9E18-4950-A696-E54AC28437E9}" type="parTrans" cxnId="{1263CDC4-A1F3-4A31-B8D8-ED89178E3189}">
      <dgm:prSet/>
      <dgm:spPr/>
      <dgm:t>
        <a:bodyPr/>
        <a:lstStyle/>
        <a:p>
          <a:pPr latinLnBrk="1"/>
          <a:endParaRPr lang="ko-KR" altLang="en-US"/>
        </a:p>
      </dgm:t>
    </dgm:pt>
    <dgm:pt modelId="{67C7CDE4-58C8-4275-87DC-BFFF7D40A9A9}" type="sibTrans" cxnId="{1263CDC4-A1F3-4A31-B8D8-ED89178E3189}">
      <dgm:prSet/>
      <dgm:spPr/>
      <dgm:t>
        <a:bodyPr/>
        <a:lstStyle/>
        <a:p>
          <a:pPr latinLnBrk="1"/>
          <a:endParaRPr lang="ko-KR" altLang="en-US"/>
        </a:p>
      </dgm:t>
    </dgm:pt>
    <dgm:pt modelId="{79203FA0-6390-401F-B465-4CDEA6C3BF61}">
      <dgm:prSet phldrT="[텍스트]" custT="1"/>
      <dgm:spPr/>
      <dgm:t>
        <a:bodyPr/>
        <a:lstStyle/>
        <a:p>
          <a:pPr latinLnBrk="1"/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기억증대기법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: </a:t>
          </a:r>
          <a:r>
            <a:rPr lang="ko-KR" altLang="en-US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잇몸 건강</a:t>
          </a:r>
          <a:r>
            <a:rPr lang="en-US" altLang="ko-KR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이가 튼튼</a:t>
          </a:r>
          <a:r>
            <a:rPr lang="en-US" altLang="ko-KR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!</a:t>
          </a:r>
        </a:p>
        <a:p>
          <a:pPr latinLnBrk="1"/>
          <a:r>
            <a:rPr lang="en-US" altLang="ko-KR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                       </a:t>
          </a:r>
          <a:r>
            <a:rPr lang="ko-KR" altLang="en-US" sz="1800" dirty="0" err="1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이가탄</a:t>
          </a:r>
          <a:r>
            <a:rPr lang="en-US" altLang="ko-KR" sz="1800" dirty="0" smtClean="0">
              <a:solidFill>
                <a:srgbClr val="00B050"/>
              </a:solidFill>
              <a:latin typeface="HY중고딕" pitchFamily="18" charset="-127"/>
              <a:ea typeface="HY중고딕" pitchFamily="18" charset="-127"/>
            </a:rPr>
            <a:t>!</a:t>
          </a:r>
          <a:endParaRPr lang="ko-KR" altLang="en-US" sz="1800" dirty="0">
            <a:solidFill>
              <a:srgbClr val="00B050"/>
            </a:solidFill>
            <a:latin typeface="HY중고딕" pitchFamily="18" charset="-127"/>
            <a:ea typeface="HY중고딕" pitchFamily="18" charset="-127"/>
          </a:endParaRPr>
        </a:p>
      </dgm:t>
    </dgm:pt>
    <dgm:pt modelId="{A581BAFB-FD7E-4D5E-9FA5-2F5C75BA8EA0}" type="parTrans" cxnId="{B874DD2E-01C3-4066-96A5-64FBD188B720}">
      <dgm:prSet/>
      <dgm:spPr/>
      <dgm:t>
        <a:bodyPr/>
        <a:lstStyle/>
        <a:p>
          <a:pPr latinLnBrk="1"/>
          <a:endParaRPr lang="ko-KR" altLang="en-US"/>
        </a:p>
      </dgm:t>
    </dgm:pt>
    <dgm:pt modelId="{7DC3F872-A311-40F6-82B8-3388380FC368}" type="sibTrans" cxnId="{B874DD2E-01C3-4066-96A5-64FBD188B720}">
      <dgm:prSet/>
      <dgm:spPr/>
      <dgm:t>
        <a:bodyPr/>
        <a:lstStyle/>
        <a:p>
          <a:pPr latinLnBrk="1"/>
          <a:endParaRPr lang="ko-KR" altLang="en-US"/>
        </a:p>
      </dgm:t>
    </dgm:pt>
    <dgm:pt modelId="{5E469B4D-5132-4386-B9A1-EAF8AAC368B1}" type="pres">
      <dgm:prSet presAssocID="{ABFEF5A8-885A-40F0-BFB7-3E5C0AD2848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B3D2C5A-E439-4C54-9120-60E5D9AECC19}" type="pres">
      <dgm:prSet presAssocID="{6B01DD88-7DEF-4274-9C90-16BB205C95EF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F2E1A35B-117A-4298-A5B4-9C39AD0226FB}" type="pres">
      <dgm:prSet presAssocID="{6B01DD88-7DEF-4274-9C90-16BB205C95EF}" presName="box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24168BC0-3AE3-49B4-BC46-61CF6AC6DEFF}" type="pres">
      <dgm:prSet presAssocID="{6B01DD88-7DEF-4274-9C90-16BB205C95EF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52A6B1B5-74F1-4EE3-B523-85E421BFA8CE}" type="pres">
      <dgm:prSet presAssocID="{6B01DD88-7DEF-4274-9C90-16BB205C95E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B827F59-B197-4527-BBC5-7E024F9F02B3}" type="pres">
      <dgm:prSet presAssocID="{97108418-85CF-40C6-BA74-F4FC4E290676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5E42D5C2-DFCD-4FDC-AA5B-8AF3921EC1BA}" type="pres">
      <dgm:prSet presAssocID="{39972001-0FE4-48DE-8BC5-6A84E54FD3DB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6AB9DC32-9218-42ED-BB95-962D821C7E3F}" type="pres">
      <dgm:prSet presAssocID="{39972001-0FE4-48DE-8BC5-6A84E54FD3DB}" presName="box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ACE5967C-B583-45DF-ADB5-D1509FCB949C}" type="pres">
      <dgm:prSet presAssocID="{39972001-0FE4-48DE-8BC5-6A84E54FD3DB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34D3C9FB-51DF-4E6C-84D8-51118E3C9AC8}" type="pres">
      <dgm:prSet presAssocID="{39972001-0FE4-48DE-8BC5-6A84E54FD3D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21C3078-668F-47A0-AA1E-C08C5CB4B9BA}" type="pres">
      <dgm:prSet presAssocID="{67C7CDE4-58C8-4275-87DC-BFFF7D40A9A9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AA05141D-D198-4542-A6A4-AE38CFD333D9}" type="pres">
      <dgm:prSet presAssocID="{79203FA0-6390-401F-B465-4CDEA6C3BF61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421EC690-53B7-4282-9F72-7851277C609F}" type="pres">
      <dgm:prSet presAssocID="{79203FA0-6390-401F-B465-4CDEA6C3BF61}" presName="box" presStyleLbl="node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9247371A-AE47-4E0D-9EDC-BB497C187AE2}" type="pres">
      <dgm:prSet presAssocID="{79203FA0-6390-401F-B465-4CDEA6C3BF61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C20B71E1-2F04-428E-AEA2-9C06ECDB161F}" type="pres">
      <dgm:prSet presAssocID="{79203FA0-6390-401F-B465-4CDEA6C3BF6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54D540D-3923-40DD-A437-E625CEC41CD4}" type="presOf" srcId="{ABFEF5A8-885A-40F0-BFB7-3E5C0AD28487}" destId="{5E469B4D-5132-4386-B9A1-EAF8AAC368B1}" srcOrd="0" destOrd="0" presId="urn:microsoft.com/office/officeart/2005/8/layout/vList4#2"/>
    <dgm:cxn modelId="{1263CDC4-A1F3-4A31-B8D8-ED89178E3189}" srcId="{ABFEF5A8-885A-40F0-BFB7-3E5C0AD28487}" destId="{39972001-0FE4-48DE-8BC5-6A84E54FD3DB}" srcOrd="1" destOrd="0" parTransId="{BBE38FA4-9E18-4950-A696-E54AC28437E9}" sibTransId="{67C7CDE4-58C8-4275-87DC-BFFF7D40A9A9}"/>
    <dgm:cxn modelId="{B874DD2E-01C3-4066-96A5-64FBD188B720}" srcId="{ABFEF5A8-885A-40F0-BFB7-3E5C0AD28487}" destId="{79203FA0-6390-401F-B465-4CDEA6C3BF61}" srcOrd="2" destOrd="0" parTransId="{A581BAFB-FD7E-4D5E-9FA5-2F5C75BA8EA0}" sibTransId="{7DC3F872-A311-40F6-82B8-3388380FC368}"/>
    <dgm:cxn modelId="{B39A7484-49E4-4887-A693-5173F93E1472}" type="presOf" srcId="{39972001-0FE4-48DE-8BC5-6A84E54FD3DB}" destId="{6AB9DC32-9218-42ED-BB95-962D821C7E3F}" srcOrd="0" destOrd="0" presId="urn:microsoft.com/office/officeart/2005/8/layout/vList4#2"/>
    <dgm:cxn modelId="{8A555855-3FB9-4DA7-AFD5-158AF318F5F0}" type="presOf" srcId="{6B01DD88-7DEF-4274-9C90-16BB205C95EF}" destId="{F2E1A35B-117A-4298-A5B4-9C39AD0226FB}" srcOrd="0" destOrd="0" presId="urn:microsoft.com/office/officeart/2005/8/layout/vList4#2"/>
    <dgm:cxn modelId="{99C27C57-9B3D-49EF-AC5D-1650E5E0813A}" type="presOf" srcId="{79203FA0-6390-401F-B465-4CDEA6C3BF61}" destId="{C20B71E1-2F04-428E-AEA2-9C06ECDB161F}" srcOrd="1" destOrd="0" presId="urn:microsoft.com/office/officeart/2005/8/layout/vList4#2"/>
    <dgm:cxn modelId="{8E5CCBF0-92AF-4B1C-BB8D-3FEE3372D9DB}" type="presOf" srcId="{79203FA0-6390-401F-B465-4CDEA6C3BF61}" destId="{421EC690-53B7-4282-9F72-7851277C609F}" srcOrd="0" destOrd="0" presId="urn:microsoft.com/office/officeart/2005/8/layout/vList4#2"/>
    <dgm:cxn modelId="{AFAEAEDC-BC15-4162-89A4-EF941DD6EDA9}" srcId="{ABFEF5A8-885A-40F0-BFB7-3E5C0AD28487}" destId="{6B01DD88-7DEF-4274-9C90-16BB205C95EF}" srcOrd="0" destOrd="0" parTransId="{E00C30FA-36F9-44D6-8E41-AF12FC6D0DF1}" sibTransId="{97108418-85CF-40C6-BA74-F4FC4E290676}"/>
    <dgm:cxn modelId="{A1661D30-9F8E-4F08-99A7-A6F4AD7FE018}" type="presOf" srcId="{39972001-0FE4-48DE-8BC5-6A84E54FD3DB}" destId="{34D3C9FB-51DF-4E6C-84D8-51118E3C9AC8}" srcOrd="1" destOrd="0" presId="urn:microsoft.com/office/officeart/2005/8/layout/vList4#2"/>
    <dgm:cxn modelId="{286ABDE3-2C2F-46C2-B4C8-1C26756EF982}" type="presOf" srcId="{6B01DD88-7DEF-4274-9C90-16BB205C95EF}" destId="{52A6B1B5-74F1-4EE3-B523-85E421BFA8CE}" srcOrd="1" destOrd="0" presId="urn:microsoft.com/office/officeart/2005/8/layout/vList4#2"/>
    <dgm:cxn modelId="{29099D6D-8D71-478E-A8ED-79ADBD3EC83E}" type="presParOf" srcId="{5E469B4D-5132-4386-B9A1-EAF8AAC368B1}" destId="{6B3D2C5A-E439-4C54-9120-60E5D9AECC19}" srcOrd="0" destOrd="0" presId="urn:microsoft.com/office/officeart/2005/8/layout/vList4#2"/>
    <dgm:cxn modelId="{787C5042-CF86-4414-A5AF-3F7D6845CE3D}" type="presParOf" srcId="{6B3D2C5A-E439-4C54-9120-60E5D9AECC19}" destId="{F2E1A35B-117A-4298-A5B4-9C39AD0226FB}" srcOrd="0" destOrd="0" presId="urn:microsoft.com/office/officeart/2005/8/layout/vList4#2"/>
    <dgm:cxn modelId="{11143CB6-BDD6-41D9-981B-0820B81E6E55}" type="presParOf" srcId="{6B3D2C5A-E439-4C54-9120-60E5D9AECC19}" destId="{24168BC0-3AE3-49B4-BC46-61CF6AC6DEFF}" srcOrd="1" destOrd="0" presId="urn:microsoft.com/office/officeart/2005/8/layout/vList4#2"/>
    <dgm:cxn modelId="{FDD50F41-F108-436A-9A03-6FBD2FDEE5F0}" type="presParOf" srcId="{6B3D2C5A-E439-4C54-9120-60E5D9AECC19}" destId="{52A6B1B5-74F1-4EE3-B523-85E421BFA8CE}" srcOrd="2" destOrd="0" presId="urn:microsoft.com/office/officeart/2005/8/layout/vList4#2"/>
    <dgm:cxn modelId="{AD69252F-F788-464F-8E74-99C61EC1A65B}" type="presParOf" srcId="{5E469B4D-5132-4386-B9A1-EAF8AAC368B1}" destId="{2B827F59-B197-4527-BBC5-7E024F9F02B3}" srcOrd="1" destOrd="0" presId="urn:microsoft.com/office/officeart/2005/8/layout/vList4#2"/>
    <dgm:cxn modelId="{D2468D70-3BF3-45C5-BB93-91379654D638}" type="presParOf" srcId="{5E469B4D-5132-4386-B9A1-EAF8AAC368B1}" destId="{5E42D5C2-DFCD-4FDC-AA5B-8AF3921EC1BA}" srcOrd="2" destOrd="0" presId="urn:microsoft.com/office/officeart/2005/8/layout/vList4#2"/>
    <dgm:cxn modelId="{26F32072-7C6C-4787-AA13-7690FF027F5B}" type="presParOf" srcId="{5E42D5C2-DFCD-4FDC-AA5B-8AF3921EC1BA}" destId="{6AB9DC32-9218-42ED-BB95-962D821C7E3F}" srcOrd="0" destOrd="0" presId="urn:microsoft.com/office/officeart/2005/8/layout/vList4#2"/>
    <dgm:cxn modelId="{8A03A43E-5AAB-4774-9B2F-E02140775A6B}" type="presParOf" srcId="{5E42D5C2-DFCD-4FDC-AA5B-8AF3921EC1BA}" destId="{ACE5967C-B583-45DF-ADB5-D1509FCB949C}" srcOrd="1" destOrd="0" presId="urn:microsoft.com/office/officeart/2005/8/layout/vList4#2"/>
    <dgm:cxn modelId="{FFE8DA93-03FE-4A1A-AFD7-E21BB483474B}" type="presParOf" srcId="{5E42D5C2-DFCD-4FDC-AA5B-8AF3921EC1BA}" destId="{34D3C9FB-51DF-4E6C-84D8-51118E3C9AC8}" srcOrd="2" destOrd="0" presId="urn:microsoft.com/office/officeart/2005/8/layout/vList4#2"/>
    <dgm:cxn modelId="{51268CE4-6F6E-462B-BE23-1EF96F11F390}" type="presParOf" srcId="{5E469B4D-5132-4386-B9A1-EAF8AAC368B1}" destId="{221C3078-668F-47A0-AA1E-C08C5CB4B9BA}" srcOrd="3" destOrd="0" presId="urn:microsoft.com/office/officeart/2005/8/layout/vList4#2"/>
    <dgm:cxn modelId="{8D62FB10-D7B3-494A-B2CE-B5F611C22711}" type="presParOf" srcId="{5E469B4D-5132-4386-B9A1-EAF8AAC368B1}" destId="{AA05141D-D198-4542-A6A4-AE38CFD333D9}" srcOrd="4" destOrd="0" presId="urn:microsoft.com/office/officeart/2005/8/layout/vList4#2"/>
    <dgm:cxn modelId="{F988F338-FE6F-4511-AFA8-7B30231D56D6}" type="presParOf" srcId="{AA05141D-D198-4542-A6A4-AE38CFD333D9}" destId="{421EC690-53B7-4282-9F72-7851277C609F}" srcOrd="0" destOrd="0" presId="urn:microsoft.com/office/officeart/2005/8/layout/vList4#2"/>
    <dgm:cxn modelId="{573451A3-1CBD-4AED-915D-2BB802E6959A}" type="presParOf" srcId="{AA05141D-D198-4542-A6A4-AE38CFD333D9}" destId="{9247371A-AE47-4E0D-9EDC-BB497C187AE2}" srcOrd="1" destOrd="0" presId="urn:microsoft.com/office/officeart/2005/8/layout/vList4#2"/>
    <dgm:cxn modelId="{FFD19D44-392B-4ADE-A710-46BA1B53ED77}" type="presParOf" srcId="{AA05141D-D198-4542-A6A4-AE38CFD333D9}" destId="{C20B71E1-2F04-428E-AEA2-9C06ECDB161F}" srcOrd="2" destOrd="0" presId="urn:microsoft.com/office/officeart/2005/8/layout/vList4#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6BAC72-4533-45FF-A779-3877EB33E9BB}" type="doc">
      <dgm:prSet loTypeId="urn:microsoft.com/office/officeart/2005/8/layout/arrow6" loCatId="relationship" qsTypeId="urn:microsoft.com/office/officeart/2005/8/quickstyle/3d3" qsCatId="3D" csTypeId="urn:microsoft.com/office/officeart/2005/8/colors/accent3_3" csCatId="accent3" phldr="1"/>
      <dgm:spPr/>
      <dgm:t>
        <a:bodyPr/>
        <a:lstStyle/>
        <a:p>
          <a:pPr latinLnBrk="1"/>
          <a:endParaRPr lang="ko-KR" altLang="en-US"/>
        </a:p>
      </dgm:t>
    </dgm:pt>
    <dgm:pt modelId="{EA22E149-63A6-462E-9179-164A5CE419FA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solidFill>
                <a:schemeClr val="accent6">
                  <a:lumMod val="75000"/>
                </a:schemeClr>
              </a:solidFill>
              <a:latin typeface="HY중고딕" pitchFamily="18" charset="-127"/>
              <a:ea typeface="HY중고딕" pitchFamily="18" charset="-127"/>
            </a:rPr>
            <a:t>호의적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: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싼 연료비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저렴한 유지비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주차의 용이성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낮은 보험료</a:t>
          </a:r>
          <a:endParaRPr lang="ko-KR" altLang="en-US" sz="1800" dirty="0">
            <a:latin typeface="HY중고딕" pitchFamily="18" charset="-127"/>
            <a:ea typeface="HY중고딕" pitchFamily="18" charset="-127"/>
          </a:endParaRPr>
        </a:p>
      </dgm:t>
    </dgm:pt>
    <dgm:pt modelId="{1E6DF854-144C-4342-9184-B09C75735C01}" type="parTrans" cxnId="{C86CA695-2092-4A51-AEB4-FE3A83D13933}">
      <dgm:prSet/>
      <dgm:spPr/>
      <dgm:t>
        <a:bodyPr/>
        <a:lstStyle/>
        <a:p>
          <a:pPr latinLnBrk="1"/>
          <a:endParaRPr lang="ko-KR" altLang="en-US" sz="1800">
            <a:latin typeface="HY중고딕" pitchFamily="18" charset="-127"/>
            <a:ea typeface="HY중고딕" pitchFamily="18" charset="-127"/>
          </a:endParaRPr>
        </a:p>
      </dgm:t>
    </dgm:pt>
    <dgm:pt modelId="{261C7E6C-66B6-43DA-9FC4-4E849C298B98}" type="sibTrans" cxnId="{C86CA695-2092-4A51-AEB4-FE3A83D13933}">
      <dgm:prSet/>
      <dgm:spPr/>
      <dgm:t>
        <a:bodyPr/>
        <a:lstStyle/>
        <a:p>
          <a:pPr latinLnBrk="1"/>
          <a:endParaRPr lang="ko-KR" altLang="en-US" sz="1800">
            <a:latin typeface="HY중고딕" pitchFamily="18" charset="-127"/>
            <a:ea typeface="HY중고딕" pitchFamily="18" charset="-127"/>
          </a:endParaRPr>
        </a:p>
      </dgm:t>
    </dgm:pt>
    <dgm:pt modelId="{19BC6744-E252-4EE5-897E-49165B43DF96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solidFill>
                <a:schemeClr val="accent6">
                  <a:lumMod val="75000"/>
                </a:schemeClr>
              </a:solidFill>
              <a:latin typeface="HY중고딕" pitchFamily="18" charset="-127"/>
              <a:ea typeface="HY중고딕" pitchFamily="18" charset="-127"/>
            </a:rPr>
            <a:t>부정적</a:t>
          </a:r>
          <a:r>
            <a:rPr lang="ko-KR" altLang="en-US" sz="1800" dirty="0" smtClean="0">
              <a:solidFill>
                <a:schemeClr val="accent6">
                  <a:lumMod val="75000"/>
                </a:schemeClr>
              </a:solidFill>
              <a:latin typeface="HY중고딕" pitchFamily="18" charset="-127"/>
              <a:ea typeface="HY중고딕" pitchFamily="18" charset="-127"/>
            </a:rPr>
            <a:t> </a:t>
          </a:r>
          <a:r>
            <a:rPr lang="en-US" altLang="ko-KR" sz="1800" dirty="0" smtClean="0">
              <a:solidFill>
                <a:schemeClr val="bg1"/>
              </a:solidFill>
              <a:latin typeface="HY중고딕" pitchFamily="18" charset="-127"/>
              <a:ea typeface="HY중고딕" pitchFamily="18" charset="-127"/>
            </a:rPr>
            <a:t>: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좁은 내부공간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불편한 승차감</a:t>
          </a:r>
          <a:r>
            <a:rPr lang="en-US" altLang="ko-KR" sz="1800" dirty="0" smtClean="0">
              <a:latin typeface="HY중고딕" pitchFamily="18" charset="-127"/>
              <a:ea typeface="HY중고딕" pitchFamily="18" charset="-127"/>
            </a:rPr>
            <a:t>, </a:t>
          </a:r>
          <a:r>
            <a:rPr lang="ko-KR" altLang="en-US" sz="1800" dirty="0" smtClean="0">
              <a:latin typeface="HY중고딕" pitchFamily="18" charset="-127"/>
              <a:ea typeface="HY중고딕" pitchFamily="18" charset="-127"/>
            </a:rPr>
            <a:t>위험</a:t>
          </a:r>
          <a:endParaRPr lang="ko-KR" altLang="en-US" sz="1800" dirty="0">
            <a:latin typeface="HY중고딕" pitchFamily="18" charset="-127"/>
            <a:ea typeface="HY중고딕" pitchFamily="18" charset="-127"/>
          </a:endParaRPr>
        </a:p>
      </dgm:t>
    </dgm:pt>
    <dgm:pt modelId="{6750E8DA-90DD-4C75-897E-BC8C7BB2D509}" type="parTrans" cxnId="{ED901393-26A0-4EE0-BA78-391A5CD5F161}">
      <dgm:prSet/>
      <dgm:spPr/>
      <dgm:t>
        <a:bodyPr/>
        <a:lstStyle/>
        <a:p>
          <a:pPr latinLnBrk="1"/>
          <a:endParaRPr lang="ko-KR" altLang="en-US" sz="1800">
            <a:latin typeface="HY중고딕" pitchFamily="18" charset="-127"/>
            <a:ea typeface="HY중고딕" pitchFamily="18" charset="-127"/>
          </a:endParaRPr>
        </a:p>
      </dgm:t>
    </dgm:pt>
    <dgm:pt modelId="{BC3832B6-FC0E-487F-9682-38349994CC79}" type="sibTrans" cxnId="{ED901393-26A0-4EE0-BA78-391A5CD5F161}">
      <dgm:prSet/>
      <dgm:spPr/>
      <dgm:t>
        <a:bodyPr/>
        <a:lstStyle/>
        <a:p>
          <a:pPr latinLnBrk="1"/>
          <a:endParaRPr lang="ko-KR" altLang="en-US" sz="1800">
            <a:latin typeface="HY중고딕" pitchFamily="18" charset="-127"/>
            <a:ea typeface="HY중고딕" pitchFamily="18" charset="-127"/>
          </a:endParaRPr>
        </a:p>
      </dgm:t>
    </dgm:pt>
    <dgm:pt modelId="{59A443AB-1C68-4A58-B03D-34561C24F881}" type="pres">
      <dgm:prSet presAssocID="{1E6BAC72-4533-45FF-A779-3877EB33E9B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A481836-CB27-4605-ABBC-210FFCEA82ED}" type="pres">
      <dgm:prSet presAssocID="{1E6BAC72-4533-45FF-A779-3877EB33E9BB}" presName="ribbon" presStyleLbl="node1" presStyleIdx="0" presStyleCnt="1"/>
      <dgm:spPr/>
    </dgm:pt>
    <dgm:pt modelId="{153349CC-3E86-4839-8D3D-D74DC053B9BA}" type="pres">
      <dgm:prSet presAssocID="{1E6BAC72-4533-45FF-A779-3877EB33E9B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04F524C-18CB-48E2-828A-E2FB11161F18}" type="pres">
      <dgm:prSet presAssocID="{1E6BAC72-4533-45FF-A779-3877EB33E9B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3BD38C8-B254-4962-A7C3-68730C2843DC}" type="presOf" srcId="{EA22E149-63A6-462E-9179-164A5CE419FA}" destId="{153349CC-3E86-4839-8D3D-D74DC053B9BA}" srcOrd="0" destOrd="0" presId="urn:microsoft.com/office/officeart/2005/8/layout/arrow6"/>
    <dgm:cxn modelId="{C86CA695-2092-4A51-AEB4-FE3A83D13933}" srcId="{1E6BAC72-4533-45FF-A779-3877EB33E9BB}" destId="{EA22E149-63A6-462E-9179-164A5CE419FA}" srcOrd="0" destOrd="0" parTransId="{1E6DF854-144C-4342-9184-B09C75735C01}" sibTransId="{261C7E6C-66B6-43DA-9FC4-4E849C298B98}"/>
    <dgm:cxn modelId="{AF747EDD-A139-4A4B-9A0F-E1E77DC9297B}" type="presOf" srcId="{19BC6744-E252-4EE5-897E-49165B43DF96}" destId="{E04F524C-18CB-48E2-828A-E2FB11161F18}" srcOrd="0" destOrd="0" presId="urn:microsoft.com/office/officeart/2005/8/layout/arrow6"/>
    <dgm:cxn modelId="{6371AA01-A13C-4478-A07A-592746E58684}" type="presOf" srcId="{1E6BAC72-4533-45FF-A779-3877EB33E9BB}" destId="{59A443AB-1C68-4A58-B03D-34561C24F881}" srcOrd="0" destOrd="0" presId="urn:microsoft.com/office/officeart/2005/8/layout/arrow6"/>
    <dgm:cxn modelId="{ED901393-26A0-4EE0-BA78-391A5CD5F161}" srcId="{1E6BAC72-4533-45FF-A779-3877EB33E9BB}" destId="{19BC6744-E252-4EE5-897E-49165B43DF96}" srcOrd="1" destOrd="0" parTransId="{6750E8DA-90DD-4C75-897E-BC8C7BB2D509}" sibTransId="{BC3832B6-FC0E-487F-9682-38349994CC79}"/>
    <dgm:cxn modelId="{CE1B4492-9BF6-42FC-B4A4-09F2BE21561E}" type="presParOf" srcId="{59A443AB-1C68-4A58-B03D-34561C24F881}" destId="{3A481836-CB27-4605-ABBC-210FFCEA82ED}" srcOrd="0" destOrd="0" presId="urn:microsoft.com/office/officeart/2005/8/layout/arrow6"/>
    <dgm:cxn modelId="{B0A297E9-EB7A-4440-9BEA-3D61E177C741}" type="presParOf" srcId="{59A443AB-1C68-4A58-B03D-34561C24F881}" destId="{153349CC-3E86-4839-8D3D-D74DC053B9BA}" srcOrd="1" destOrd="0" presId="urn:microsoft.com/office/officeart/2005/8/layout/arrow6"/>
    <dgm:cxn modelId="{308A15A9-1C31-4A5C-A9EC-E626216A96EE}" type="presParOf" srcId="{59A443AB-1C68-4A58-B03D-34561C24F881}" destId="{E04F524C-18CB-48E2-828A-E2FB11161F18}" srcOrd="2" destOrd="0" presId="urn:microsoft.com/office/officeart/2005/8/layout/arrow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0FED92-61DC-464B-9774-FD43F3993724}" type="doc">
      <dgm:prSet loTypeId="urn:microsoft.com/office/officeart/2005/8/layout/cycle8" loCatId="cycle" qsTypeId="urn:microsoft.com/office/officeart/2005/8/quickstyle/simple2" qsCatId="simple" csTypeId="urn:microsoft.com/office/officeart/2005/8/colors/accent3_5" csCatId="accent3" phldr="1"/>
      <dgm:spPr/>
      <dgm:t>
        <a:bodyPr/>
        <a:lstStyle/>
        <a:p>
          <a:pPr latinLnBrk="1"/>
          <a:endParaRPr lang="ko-KR" altLang="en-US"/>
        </a:p>
      </dgm:t>
    </dgm:pt>
    <dgm:pt modelId="{59A75043-6E88-4489-852D-33912D0C8054}">
      <dgm:prSet phldrT="[텍스트]" custT="1"/>
      <dgm:spPr/>
      <dgm:t>
        <a:bodyPr/>
        <a:lstStyle/>
        <a:p>
          <a:pPr latinLnBrk="1"/>
          <a:r>
            <a:rPr lang="ko-KR" altLang="en-US" sz="2000" dirty="0" smtClean="0">
              <a:solidFill>
                <a:schemeClr val="tx2"/>
              </a:solidFill>
              <a:latin typeface="HY중고딕" pitchFamily="18" charset="-127"/>
              <a:ea typeface="HY중고딕" pitchFamily="18" charset="-127"/>
            </a:rPr>
            <a:t>다시다</a:t>
          </a:r>
          <a:endParaRPr lang="ko-KR" altLang="en-US" sz="2000" dirty="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D8B90FB8-1669-41B7-ABFA-ABDA04FD3627}" type="parTrans" cxnId="{DAF68151-941A-44BB-9C42-D1038D86D214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0BC1B2CC-ED12-4BE0-99AC-E90BE2BF2284}" type="sibTrans" cxnId="{DAF68151-941A-44BB-9C42-D1038D86D214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BFD0CBCD-A505-499E-957D-44C10D3E903F}">
      <dgm:prSet phldrT="[텍스트]" custT="1"/>
      <dgm:spPr/>
      <dgm:t>
        <a:bodyPr/>
        <a:lstStyle/>
        <a:p>
          <a:pPr latinLnBrk="1"/>
          <a:r>
            <a:rPr lang="ko-KR" altLang="en-US" sz="2000" dirty="0" smtClean="0">
              <a:solidFill>
                <a:schemeClr val="tx2"/>
              </a:solidFill>
              <a:latin typeface="HY중고딕" pitchFamily="18" charset="-127"/>
              <a:ea typeface="HY중고딕" pitchFamily="18" charset="-127"/>
            </a:rPr>
            <a:t>천연</a:t>
          </a:r>
          <a:endParaRPr lang="en-US" altLang="ko-KR" sz="2000" dirty="0" smtClean="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  <a:p>
          <a:pPr latinLnBrk="1"/>
          <a:r>
            <a:rPr lang="ko-KR" altLang="en-US" sz="2000" dirty="0" smtClean="0">
              <a:solidFill>
                <a:schemeClr val="tx2"/>
              </a:solidFill>
              <a:latin typeface="HY중고딕" pitchFamily="18" charset="-127"/>
              <a:ea typeface="HY중고딕" pitchFamily="18" charset="-127"/>
            </a:rPr>
            <a:t>조미료</a:t>
          </a:r>
          <a:endParaRPr lang="ko-KR" altLang="en-US" sz="2000" dirty="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345FB7A5-6002-4097-B1F9-BA1AEAEF1D28}" type="parTrans" cxnId="{9815CA54-73EC-4E9D-AF8F-D8ED376B86AD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6CC2F30C-A4A4-46A5-9BAB-DBFB035E9C29}" type="sibTrans" cxnId="{9815CA54-73EC-4E9D-AF8F-D8ED376B86AD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F0E9A50A-556E-4AB8-B667-FB2B2CC99027}">
      <dgm:prSet phldrT="[텍스트]" custT="1"/>
      <dgm:spPr/>
      <dgm:t>
        <a:bodyPr/>
        <a:lstStyle/>
        <a:p>
          <a:pPr latinLnBrk="1"/>
          <a:r>
            <a:rPr lang="ko-KR" altLang="en-US" sz="2000" dirty="0" smtClean="0">
              <a:solidFill>
                <a:schemeClr val="tx2"/>
              </a:solidFill>
              <a:latin typeface="HY중고딕" pitchFamily="18" charset="-127"/>
              <a:ea typeface="HY중고딕" pitchFamily="18" charset="-127"/>
            </a:rPr>
            <a:t>고향의 맛</a:t>
          </a:r>
          <a:endParaRPr lang="ko-KR" altLang="en-US" sz="2000" dirty="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E55570BE-6ED7-4907-81A4-98358A1E9777}" type="parTrans" cxnId="{5C718DCF-0012-4F8D-81CC-4C8247D111BE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54D9617D-ED29-4570-9582-676224A40568}" type="sibTrans" cxnId="{5C718DCF-0012-4F8D-81CC-4C8247D111BE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FEA0BA05-9948-451F-BD27-AE05C5F59E2A}">
      <dgm:prSet phldrT="[텍스트]" custT="1"/>
      <dgm:spPr/>
      <dgm:t>
        <a:bodyPr/>
        <a:lstStyle/>
        <a:p>
          <a:pPr latinLnBrk="1"/>
          <a:r>
            <a:rPr lang="ko-KR" altLang="en-US" sz="2000" dirty="0" err="1" smtClean="0">
              <a:solidFill>
                <a:schemeClr val="tx2"/>
              </a:solidFill>
              <a:latin typeface="HY중고딕" pitchFamily="18" charset="-127"/>
              <a:ea typeface="HY중고딕" pitchFamily="18" charset="-127"/>
            </a:rPr>
            <a:t>김혜자</a:t>
          </a:r>
          <a:endParaRPr lang="ko-KR" altLang="en-US" sz="2000" dirty="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1E5E60C7-2DF7-4119-B4B7-A9653325E5DD}" type="parTrans" cxnId="{5E2765D3-EF02-4463-AFEB-ACCEFF0972E1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0D5B086D-49E9-453B-B398-5FCB17E98836}" type="sibTrans" cxnId="{5E2765D3-EF02-4463-AFEB-ACCEFF0972E1}">
      <dgm:prSet/>
      <dgm:spPr/>
      <dgm:t>
        <a:bodyPr/>
        <a:lstStyle/>
        <a:p>
          <a:pPr latinLnBrk="1"/>
          <a:endParaRPr lang="ko-KR" altLang="en-US" sz="1600">
            <a:solidFill>
              <a:schemeClr val="tx2"/>
            </a:solidFill>
            <a:latin typeface="HY중고딕" pitchFamily="18" charset="-127"/>
            <a:ea typeface="HY중고딕" pitchFamily="18" charset="-127"/>
          </a:endParaRPr>
        </a:p>
      </dgm:t>
    </dgm:pt>
    <dgm:pt modelId="{43F73A7E-7F36-47C8-8467-5647474E9FCE}" type="pres">
      <dgm:prSet presAssocID="{B50FED92-61DC-464B-9774-FD43F399372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31F70E8-2B58-4781-886B-41A1BDBA399B}" type="pres">
      <dgm:prSet presAssocID="{B50FED92-61DC-464B-9774-FD43F3993724}" presName="wedge1" presStyleLbl="node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E1B4ED1A-8974-48E0-B53E-6DCDC822CBFD}" type="pres">
      <dgm:prSet presAssocID="{B50FED92-61DC-464B-9774-FD43F3993724}" presName="dummy1a" presStyleCnt="0"/>
      <dgm:spPr/>
    </dgm:pt>
    <dgm:pt modelId="{E03C0105-CA72-4AE2-86F0-560AEA287E3B}" type="pres">
      <dgm:prSet presAssocID="{B50FED92-61DC-464B-9774-FD43F3993724}" presName="dummy1b" presStyleCnt="0"/>
      <dgm:spPr/>
    </dgm:pt>
    <dgm:pt modelId="{7A5AC9E8-66D7-4316-A9EF-955FEB84A846}" type="pres">
      <dgm:prSet presAssocID="{B50FED92-61DC-464B-9774-FD43F3993724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26F8041-C022-4798-9191-194D68D80C1A}" type="pres">
      <dgm:prSet presAssocID="{B50FED92-61DC-464B-9774-FD43F3993724}" presName="wedge2" presStyleLbl="node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47CA1B29-8539-4CF6-97F5-FF76ACD43446}" type="pres">
      <dgm:prSet presAssocID="{B50FED92-61DC-464B-9774-FD43F3993724}" presName="dummy2a" presStyleCnt="0"/>
      <dgm:spPr/>
    </dgm:pt>
    <dgm:pt modelId="{060317EF-E0D0-4C83-9903-EA3727A30720}" type="pres">
      <dgm:prSet presAssocID="{B50FED92-61DC-464B-9774-FD43F3993724}" presName="dummy2b" presStyleCnt="0"/>
      <dgm:spPr/>
    </dgm:pt>
    <dgm:pt modelId="{3E71F225-AB91-4030-A75B-91497A402ABF}" type="pres">
      <dgm:prSet presAssocID="{B50FED92-61DC-464B-9774-FD43F3993724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0E5D8B-7ADD-41B8-A896-FBF9B58F62D6}" type="pres">
      <dgm:prSet presAssocID="{B50FED92-61DC-464B-9774-FD43F3993724}" presName="wedge3" presStyleLbl="node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9899290A-193E-470F-8E0A-F2192109498D}" type="pres">
      <dgm:prSet presAssocID="{B50FED92-61DC-464B-9774-FD43F3993724}" presName="dummy3a" presStyleCnt="0"/>
      <dgm:spPr/>
    </dgm:pt>
    <dgm:pt modelId="{75F184E1-AC6B-4BB1-BEE0-71198FC2FFB8}" type="pres">
      <dgm:prSet presAssocID="{B50FED92-61DC-464B-9774-FD43F3993724}" presName="dummy3b" presStyleCnt="0"/>
      <dgm:spPr/>
    </dgm:pt>
    <dgm:pt modelId="{8C7FBCE1-BF1B-4899-9DAC-4BA283DE951D}" type="pres">
      <dgm:prSet presAssocID="{B50FED92-61DC-464B-9774-FD43F3993724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193799D-48D7-48B0-B656-3156EFB5AEDF}" type="pres">
      <dgm:prSet presAssocID="{B50FED92-61DC-464B-9774-FD43F3993724}" presName="wedge4" presStyleLbl="node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809B39C5-AF31-487C-AD66-B4E16320EF7D}" type="pres">
      <dgm:prSet presAssocID="{B50FED92-61DC-464B-9774-FD43F3993724}" presName="dummy4a" presStyleCnt="0"/>
      <dgm:spPr/>
    </dgm:pt>
    <dgm:pt modelId="{7F897027-BB92-4E1C-A070-26DE6E00BA20}" type="pres">
      <dgm:prSet presAssocID="{B50FED92-61DC-464B-9774-FD43F3993724}" presName="dummy4b" presStyleCnt="0"/>
      <dgm:spPr/>
    </dgm:pt>
    <dgm:pt modelId="{5DC8F580-0238-409D-B669-27D0437FFA82}" type="pres">
      <dgm:prSet presAssocID="{B50FED92-61DC-464B-9774-FD43F3993724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F2F27BD-0DD0-4967-B599-00015E492FBC}" type="pres">
      <dgm:prSet presAssocID="{0BC1B2CC-ED12-4BE0-99AC-E90BE2BF2284}" presName="arrowWedge1" presStyleLbl="fgSibTrans2D1" presStyleIdx="0" presStyleCnt="4"/>
      <dgm:spPr/>
    </dgm:pt>
    <dgm:pt modelId="{1062BA4E-48F1-4847-9A26-125106494549}" type="pres">
      <dgm:prSet presAssocID="{6CC2F30C-A4A4-46A5-9BAB-DBFB035E9C29}" presName="arrowWedge2" presStyleLbl="fgSibTrans2D1" presStyleIdx="1" presStyleCnt="4"/>
      <dgm:spPr/>
    </dgm:pt>
    <dgm:pt modelId="{4E50B115-BD24-4A87-A596-D254FE56F63E}" type="pres">
      <dgm:prSet presAssocID="{54D9617D-ED29-4570-9582-676224A40568}" presName="arrowWedge3" presStyleLbl="fgSibTrans2D1" presStyleIdx="2" presStyleCnt="4"/>
      <dgm:spPr/>
    </dgm:pt>
    <dgm:pt modelId="{50A344F8-8811-4511-82D3-890B854FCBC4}" type="pres">
      <dgm:prSet presAssocID="{0D5B086D-49E9-453B-B398-5FCB17E98836}" presName="arrowWedge4" presStyleLbl="fgSibTrans2D1" presStyleIdx="3" presStyleCnt="4"/>
      <dgm:spPr/>
    </dgm:pt>
  </dgm:ptLst>
  <dgm:cxnLst>
    <dgm:cxn modelId="{A3DC2DA3-838E-491B-ACAD-2AEF45E868F1}" type="presOf" srcId="{59A75043-6E88-4489-852D-33912D0C8054}" destId="{231F70E8-2B58-4781-886B-41A1BDBA399B}" srcOrd="0" destOrd="0" presId="urn:microsoft.com/office/officeart/2005/8/layout/cycle8"/>
    <dgm:cxn modelId="{DB316E93-ADE0-4382-B06C-F6EA984265E6}" type="presOf" srcId="{F0E9A50A-556E-4AB8-B667-FB2B2CC99027}" destId="{4C0E5D8B-7ADD-41B8-A896-FBF9B58F62D6}" srcOrd="0" destOrd="0" presId="urn:microsoft.com/office/officeart/2005/8/layout/cycle8"/>
    <dgm:cxn modelId="{5E01BECC-C330-455E-8A74-5F5DD423BF0F}" type="presOf" srcId="{F0E9A50A-556E-4AB8-B667-FB2B2CC99027}" destId="{8C7FBCE1-BF1B-4899-9DAC-4BA283DE951D}" srcOrd="1" destOrd="0" presId="urn:microsoft.com/office/officeart/2005/8/layout/cycle8"/>
    <dgm:cxn modelId="{DAF68151-941A-44BB-9C42-D1038D86D214}" srcId="{B50FED92-61DC-464B-9774-FD43F3993724}" destId="{59A75043-6E88-4489-852D-33912D0C8054}" srcOrd="0" destOrd="0" parTransId="{D8B90FB8-1669-41B7-ABFA-ABDA04FD3627}" sibTransId="{0BC1B2CC-ED12-4BE0-99AC-E90BE2BF2284}"/>
    <dgm:cxn modelId="{058DDFDA-ABA2-4769-AA39-2C865BF683E7}" type="presOf" srcId="{BFD0CBCD-A505-499E-957D-44C10D3E903F}" destId="{926F8041-C022-4798-9191-194D68D80C1A}" srcOrd="0" destOrd="0" presId="urn:microsoft.com/office/officeart/2005/8/layout/cycle8"/>
    <dgm:cxn modelId="{56C47FF5-800F-4413-81D3-F99C488D2DE4}" type="presOf" srcId="{B50FED92-61DC-464B-9774-FD43F3993724}" destId="{43F73A7E-7F36-47C8-8467-5647474E9FCE}" srcOrd="0" destOrd="0" presId="urn:microsoft.com/office/officeart/2005/8/layout/cycle8"/>
    <dgm:cxn modelId="{5E2765D3-EF02-4463-AFEB-ACCEFF0972E1}" srcId="{B50FED92-61DC-464B-9774-FD43F3993724}" destId="{FEA0BA05-9948-451F-BD27-AE05C5F59E2A}" srcOrd="3" destOrd="0" parTransId="{1E5E60C7-2DF7-4119-B4B7-A9653325E5DD}" sibTransId="{0D5B086D-49E9-453B-B398-5FCB17E98836}"/>
    <dgm:cxn modelId="{078AB3E8-D80B-415B-9EB6-068A6F6A9D1F}" type="presOf" srcId="{FEA0BA05-9948-451F-BD27-AE05C5F59E2A}" destId="{8193799D-48D7-48B0-B656-3156EFB5AEDF}" srcOrd="0" destOrd="0" presId="urn:microsoft.com/office/officeart/2005/8/layout/cycle8"/>
    <dgm:cxn modelId="{42A5B20A-D46B-4188-A2EA-D2A0BC72B7AC}" type="presOf" srcId="{BFD0CBCD-A505-499E-957D-44C10D3E903F}" destId="{3E71F225-AB91-4030-A75B-91497A402ABF}" srcOrd="1" destOrd="0" presId="urn:microsoft.com/office/officeart/2005/8/layout/cycle8"/>
    <dgm:cxn modelId="{9815CA54-73EC-4E9D-AF8F-D8ED376B86AD}" srcId="{B50FED92-61DC-464B-9774-FD43F3993724}" destId="{BFD0CBCD-A505-499E-957D-44C10D3E903F}" srcOrd="1" destOrd="0" parTransId="{345FB7A5-6002-4097-B1F9-BA1AEAEF1D28}" sibTransId="{6CC2F30C-A4A4-46A5-9BAB-DBFB035E9C29}"/>
    <dgm:cxn modelId="{6B10C838-408C-4286-9B13-457BBB44FC7D}" type="presOf" srcId="{FEA0BA05-9948-451F-BD27-AE05C5F59E2A}" destId="{5DC8F580-0238-409D-B669-27D0437FFA82}" srcOrd="1" destOrd="0" presId="urn:microsoft.com/office/officeart/2005/8/layout/cycle8"/>
    <dgm:cxn modelId="{5C718DCF-0012-4F8D-81CC-4C8247D111BE}" srcId="{B50FED92-61DC-464B-9774-FD43F3993724}" destId="{F0E9A50A-556E-4AB8-B667-FB2B2CC99027}" srcOrd="2" destOrd="0" parTransId="{E55570BE-6ED7-4907-81A4-98358A1E9777}" sibTransId="{54D9617D-ED29-4570-9582-676224A40568}"/>
    <dgm:cxn modelId="{8F6C540B-FEE2-4CF8-B47F-8856A85439AD}" type="presOf" srcId="{59A75043-6E88-4489-852D-33912D0C8054}" destId="{7A5AC9E8-66D7-4316-A9EF-955FEB84A846}" srcOrd="1" destOrd="0" presId="urn:microsoft.com/office/officeart/2005/8/layout/cycle8"/>
    <dgm:cxn modelId="{B28B4915-2BB9-4925-9816-36E79FF4C650}" type="presParOf" srcId="{43F73A7E-7F36-47C8-8467-5647474E9FCE}" destId="{231F70E8-2B58-4781-886B-41A1BDBA399B}" srcOrd="0" destOrd="0" presId="urn:microsoft.com/office/officeart/2005/8/layout/cycle8"/>
    <dgm:cxn modelId="{78FBE1E9-2F67-4DFE-8551-89E6A0622F8E}" type="presParOf" srcId="{43F73A7E-7F36-47C8-8467-5647474E9FCE}" destId="{E1B4ED1A-8974-48E0-B53E-6DCDC822CBFD}" srcOrd="1" destOrd="0" presId="urn:microsoft.com/office/officeart/2005/8/layout/cycle8"/>
    <dgm:cxn modelId="{CD1902DD-7717-4B85-BFBB-80E1C3929C49}" type="presParOf" srcId="{43F73A7E-7F36-47C8-8467-5647474E9FCE}" destId="{E03C0105-CA72-4AE2-86F0-560AEA287E3B}" srcOrd="2" destOrd="0" presId="urn:microsoft.com/office/officeart/2005/8/layout/cycle8"/>
    <dgm:cxn modelId="{0783FE00-781E-4C52-8D77-7FA70D6A9253}" type="presParOf" srcId="{43F73A7E-7F36-47C8-8467-5647474E9FCE}" destId="{7A5AC9E8-66D7-4316-A9EF-955FEB84A846}" srcOrd="3" destOrd="0" presId="urn:microsoft.com/office/officeart/2005/8/layout/cycle8"/>
    <dgm:cxn modelId="{276FF366-84CE-4ACC-92AB-05983326769E}" type="presParOf" srcId="{43F73A7E-7F36-47C8-8467-5647474E9FCE}" destId="{926F8041-C022-4798-9191-194D68D80C1A}" srcOrd="4" destOrd="0" presId="urn:microsoft.com/office/officeart/2005/8/layout/cycle8"/>
    <dgm:cxn modelId="{FD1FFDF1-26AC-4864-AD0B-A16535CCAC6F}" type="presParOf" srcId="{43F73A7E-7F36-47C8-8467-5647474E9FCE}" destId="{47CA1B29-8539-4CF6-97F5-FF76ACD43446}" srcOrd="5" destOrd="0" presId="urn:microsoft.com/office/officeart/2005/8/layout/cycle8"/>
    <dgm:cxn modelId="{4357C8B0-E409-4A93-9914-072CF0E947DA}" type="presParOf" srcId="{43F73A7E-7F36-47C8-8467-5647474E9FCE}" destId="{060317EF-E0D0-4C83-9903-EA3727A30720}" srcOrd="6" destOrd="0" presId="urn:microsoft.com/office/officeart/2005/8/layout/cycle8"/>
    <dgm:cxn modelId="{BAD4109B-ED3E-4DC9-B458-BECD434F0B10}" type="presParOf" srcId="{43F73A7E-7F36-47C8-8467-5647474E9FCE}" destId="{3E71F225-AB91-4030-A75B-91497A402ABF}" srcOrd="7" destOrd="0" presId="urn:microsoft.com/office/officeart/2005/8/layout/cycle8"/>
    <dgm:cxn modelId="{452FFF92-8EF4-4DA2-8FDE-35D8ED4C8F40}" type="presParOf" srcId="{43F73A7E-7F36-47C8-8467-5647474E9FCE}" destId="{4C0E5D8B-7ADD-41B8-A896-FBF9B58F62D6}" srcOrd="8" destOrd="0" presId="urn:microsoft.com/office/officeart/2005/8/layout/cycle8"/>
    <dgm:cxn modelId="{F64F2E99-D40D-45CC-8AF9-59D4B65C4AE4}" type="presParOf" srcId="{43F73A7E-7F36-47C8-8467-5647474E9FCE}" destId="{9899290A-193E-470F-8E0A-F2192109498D}" srcOrd="9" destOrd="0" presId="urn:microsoft.com/office/officeart/2005/8/layout/cycle8"/>
    <dgm:cxn modelId="{2743D4E5-8A24-47EE-B573-B2767431750B}" type="presParOf" srcId="{43F73A7E-7F36-47C8-8467-5647474E9FCE}" destId="{75F184E1-AC6B-4BB1-BEE0-71198FC2FFB8}" srcOrd="10" destOrd="0" presId="urn:microsoft.com/office/officeart/2005/8/layout/cycle8"/>
    <dgm:cxn modelId="{72FB6E27-8991-46FB-8FAC-B5385E86B1A1}" type="presParOf" srcId="{43F73A7E-7F36-47C8-8467-5647474E9FCE}" destId="{8C7FBCE1-BF1B-4899-9DAC-4BA283DE951D}" srcOrd="11" destOrd="0" presId="urn:microsoft.com/office/officeart/2005/8/layout/cycle8"/>
    <dgm:cxn modelId="{EFC7BD6B-9FF0-49DC-AF3A-133375B99ABC}" type="presParOf" srcId="{43F73A7E-7F36-47C8-8467-5647474E9FCE}" destId="{8193799D-48D7-48B0-B656-3156EFB5AEDF}" srcOrd="12" destOrd="0" presId="urn:microsoft.com/office/officeart/2005/8/layout/cycle8"/>
    <dgm:cxn modelId="{C2DF5736-A8B1-4C75-8C93-6A266501D688}" type="presParOf" srcId="{43F73A7E-7F36-47C8-8467-5647474E9FCE}" destId="{809B39C5-AF31-487C-AD66-B4E16320EF7D}" srcOrd="13" destOrd="0" presId="urn:microsoft.com/office/officeart/2005/8/layout/cycle8"/>
    <dgm:cxn modelId="{C42FA711-7D42-4B4A-A0C0-E2A5B9A2A9B8}" type="presParOf" srcId="{43F73A7E-7F36-47C8-8467-5647474E9FCE}" destId="{7F897027-BB92-4E1C-A070-26DE6E00BA20}" srcOrd="14" destOrd="0" presId="urn:microsoft.com/office/officeart/2005/8/layout/cycle8"/>
    <dgm:cxn modelId="{B7A4FC12-2A90-4BC7-BDB3-6E1BA799A0EB}" type="presParOf" srcId="{43F73A7E-7F36-47C8-8467-5647474E9FCE}" destId="{5DC8F580-0238-409D-B669-27D0437FFA82}" srcOrd="15" destOrd="0" presId="urn:microsoft.com/office/officeart/2005/8/layout/cycle8"/>
    <dgm:cxn modelId="{12930329-0A95-4A25-AC52-5DD78B2FA464}" type="presParOf" srcId="{43F73A7E-7F36-47C8-8467-5647474E9FCE}" destId="{9F2F27BD-0DD0-4967-B599-00015E492FBC}" srcOrd="16" destOrd="0" presId="urn:microsoft.com/office/officeart/2005/8/layout/cycle8"/>
    <dgm:cxn modelId="{BC1A0D89-C717-4B33-8CA3-C91F92725C29}" type="presParOf" srcId="{43F73A7E-7F36-47C8-8467-5647474E9FCE}" destId="{1062BA4E-48F1-4847-9A26-125106494549}" srcOrd="17" destOrd="0" presId="urn:microsoft.com/office/officeart/2005/8/layout/cycle8"/>
    <dgm:cxn modelId="{2BE13601-A4E5-488F-835D-5D98057FAF50}" type="presParOf" srcId="{43F73A7E-7F36-47C8-8467-5647474E9FCE}" destId="{4E50B115-BD24-4A87-A596-D254FE56F63E}" srcOrd="18" destOrd="0" presId="urn:microsoft.com/office/officeart/2005/8/layout/cycle8"/>
    <dgm:cxn modelId="{CE140D13-3CEF-4D6A-88F0-76E78A8572DE}" type="presParOf" srcId="{43F73A7E-7F36-47C8-8467-5647474E9FCE}" destId="{50A344F8-8811-4511-82D3-890B854FCBC4}" srcOrd="19" destOrd="0" presId="urn:microsoft.com/office/officeart/2005/8/layout/cycle8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D9592A-20D5-4921-BAC7-AE4F2A41C6A2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62E49DEA-B664-4FA8-8D5A-1FA8E3B63A9B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ko-KR" altLang="en-US" dirty="0" smtClean="0"/>
            <a:t>      면도기  </a:t>
          </a:r>
          <a:endParaRPr lang="ko-KR" altLang="en-US" dirty="0"/>
        </a:p>
      </dgm:t>
    </dgm:pt>
    <dgm:pt modelId="{24ED810F-0C6B-46C1-852F-329AF527801B}" type="parTrans" cxnId="{EFF8C314-6288-4F92-AFC5-3A07ABC15552}">
      <dgm:prSet/>
      <dgm:spPr/>
      <dgm:t>
        <a:bodyPr/>
        <a:lstStyle/>
        <a:p>
          <a:pPr latinLnBrk="1"/>
          <a:endParaRPr lang="ko-KR" altLang="en-US"/>
        </a:p>
      </dgm:t>
    </dgm:pt>
    <dgm:pt modelId="{317395B3-FC91-4BA0-992E-32E2D49EEEC3}" type="sibTrans" cxnId="{EFF8C314-6288-4F92-AFC5-3A07ABC15552}">
      <dgm:prSet/>
      <dgm:spPr/>
      <dgm:t>
        <a:bodyPr/>
        <a:lstStyle/>
        <a:p>
          <a:pPr latinLnBrk="1"/>
          <a:endParaRPr lang="ko-KR" altLang="en-US"/>
        </a:p>
      </dgm:t>
    </dgm:pt>
    <dgm:pt modelId="{4F214B5E-5B12-4E7A-A639-1F63490D2A89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ko-KR" altLang="en-US" dirty="0" smtClean="0"/>
            <a:t>   </a:t>
          </a:r>
          <a:r>
            <a:rPr lang="en-US" altLang="ko-KR" dirty="0" smtClean="0"/>
            <a:t>1</a:t>
          </a:r>
          <a:r>
            <a:rPr lang="ko-KR" altLang="en-US" dirty="0" smtClean="0"/>
            <a:t>회용 반창고</a:t>
          </a:r>
          <a:endParaRPr lang="ko-KR" altLang="en-US" dirty="0"/>
        </a:p>
      </dgm:t>
    </dgm:pt>
    <dgm:pt modelId="{56813020-FA5F-4ED6-B422-D77133D74C66}" type="parTrans" cxnId="{0539E786-84F8-4F4C-A688-AD0A1FD51AB3}">
      <dgm:prSet/>
      <dgm:spPr/>
      <dgm:t>
        <a:bodyPr/>
        <a:lstStyle/>
        <a:p>
          <a:pPr latinLnBrk="1"/>
          <a:endParaRPr lang="ko-KR" altLang="en-US"/>
        </a:p>
      </dgm:t>
    </dgm:pt>
    <dgm:pt modelId="{D23C801E-29F9-4516-A022-4DE3F694E543}" type="sibTrans" cxnId="{0539E786-84F8-4F4C-A688-AD0A1FD51AB3}">
      <dgm:prSet/>
      <dgm:spPr/>
      <dgm:t>
        <a:bodyPr/>
        <a:lstStyle/>
        <a:p>
          <a:pPr latinLnBrk="1"/>
          <a:endParaRPr lang="ko-KR" altLang="en-US"/>
        </a:p>
      </dgm:t>
    </dgm:pt>
    <dgm:pt modelId="{08580C86-85FF-4349-BCD6-F246AB16EA98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en-US" altLang="ko-KR" dirty="0" smtClean="0"/>
            <a:t>      </a:t>
          </a:r>
          <a:r>
            <a:rPr lang="ko-KR" altLang="en-US" dirty="0" smtClean="0"/>
            <a:t>진통제</a:t>
          </a:r>
          <a:endParaRPr lang="ko-KR" altLang="en-US" dirty="0"/>
        </a:p>
      </dgm:t>
    </dgm:pt>
    <dgm:pt modelId="{C4A31893-A0DE-4A49-A783-FF7C44D5FAC5}" type="parTrans" cxnId="{A0AAB42A-0ED3-4ADA-9EE5-1950B03D763A}">
      <dgm:prSet/>
      <dgm:spPr/>
      <dgm:t>
        <a:bodyPr/>
        <a:lstStyle/>
        <a:p>
          <a:pPr latinLnBrk="1"/>
          <a:endParaRPr lang="ko-KR" altLang="en-US"/>
        </a:p>
      </dgm:t>
    </dgm:pt>
    <dgm:pt modelId="{4AE6A7CA-1854-463D-BC09-C269F4E1404E}" type="sibTrans" cxnId="{A0AAB42A-0ED3-4ADA-9EE5-1950B03D763A}">
      <dgm:prSet/>
      <dgm:spPr/>
      <dgm:t>
        <a:bodyPr/>
        <a:lstStyle/>
        <a:p>
          <a:pPr latinLnBrk="1"/>
          <a:endParaRPr lang="ko-KR" altLang="en-US"/>
        </a:p>
      </dgm:t>
    </dgm:pt>
    <dgm:pt modelId="{BE33A5DB-5C1B-49C9-A37E-EB5FBA1D4561}" type="pres">
      <dgm:prSet presAssocID="{BBD9592A-20D5-4921-BAC7-AE4F2A41C6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3534107-D487-4E37-A880-433496299F56}" type="pres">
      <dgm:prSet presAssocID="{62E49DEA-B664-4FA8-8D5A-1FA8E3B63A9B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39B309F6-9CDE-4445-A42D-11B61661CE19}" type="pres">
      <dgm:prSet presAssocID="{62E49DEA-B664-4FA8-8D5A-1FA8E3B63A9B}" presName="box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8840DE0C-7D3C-4A0A-942C-815F48EBCAA5}" type="pres">
      <dgm:prSet presAssocID="{62E49DEA-B664-4FA8-8D5A-1FA8E3B63A9B}" presName="img" presStyleLbl="fgImgPlace1" presStyleIdx="0" presStyleCnt="3" custScaleX="118617" custScaleY="12677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AC2706CF-EDF6-4EC2-B55B-C0931E9CEED7}" type="pres">
      <dgm:prSet presAssocID="{62E49DEA-B664-4FA8-8D5A-1FA8E3B63A9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2259E5-E019-4414-BA27-B01E25547D66}" type="pres">
      <dgm:prSet presAssocID="{317395B3-FC91-4BA0-992E-32E2D49EEEC3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532F6A57-AFBF-41DC-8E10-770F1B3E7F19}" type="pres">
      <dgm:prSet presAssocID="{4F214B5E-5B12-4E7A-A639-1F63490D2A89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330A6D53-7EDA-410F-9B16-37CC1CB3C925}" type="pres">
      <dgm:prSet presAssocID="{4F214B5E-5B12-4E7A-A639-1F63490D2A89}" presName="box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8F9631BD-B83A-4DEA-BA81-0FC3B5935754}" type="pres">
      <dgm:prSet presAssocID="{4F214B5E-5B12-4E7A-A639-1F63490D2A89}" presName="img" presStyleLbl="fgImgPlace1" presStyleIdx="1" presStyleCnt="3" custScaleX="118240" custScaleY="13173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B5FF1090-0D99-491C-A57C-E5CB49BE0B0D}" type="pres">
      <dgm:prSet presAssocID="{4F214B5E-5B12-4E7A-A639-1F63490D2A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0606A27-FB92-47FF-B3F5-04909A77C30E}" type="pres">
      <dgm:prSet presAssocID="{D23C801E-29F9-4516-A022-4DE3F694E543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9B0F2E02-1C4B-4EA7-95EE-BC874C0D661E}" type="pres">
      <dgm:prSet presAssocID="{08580C86-85FF-4349-BCD6-F246AB16EA98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B971A144-2779-479F-88D8-E3914FD0CD7C}" type="pres">
      <dgm:prSet presAssocID="{08580C86-85FF-4349-BCD6-F246AB16EA98}" presName="box" presStyleLbl="node1" presStyleIdx="2" presStyleCnt="3" custLinFactNeighborX="-285"/>
      <dgm:spPr/>
      <dgm:t>
        <a:bodyPr/>
        <a:lstStyle/>
        <a:p>
          <a:pPr latinLnBrk="1"/>
          <a:endParaRPr lang="ko-KR" altLang="en-US"/>
        </a:p>
      </dgm:t>
    </dgm:pt>
    <dgm:pt modelId="{11CF67BE-4026-41B6-A9E6-40ECC9CE66CF}" type="pres">
      <dgm:prSet presAssocID="{08580C86-85FF-4349-BCD6-F246AB16EA98}" presName="img" presStyleLbl="fgImgPlace1" presStyleIdx="2" presStyleCnt="3" custScaleX="118127" custScaleY="12218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6F484FA1-38D0-47F3-9CEC-8EF97068B320}" type="pres">
      <dgm:prSet presAssocID="{08580C86-85FF-4349-BCD6-F246AB16EA9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489DA10-6B93-4B00-90C4-23FEA9AECE50}" type="presOf" srcId="{08580C86-85FF-4349-BCD6-F246AB16EA98}" destId="{6F484FA1-38D0-47F3-9CEC-8EF97068B320}" srcOrd="1" destOrd="0" presId="urn:microsoft.com/office/officeart/2005/8/layout/vList4#3"/>
    <dgm:cxn modelId="{0539E786-84F8-4F4C-A688-AD0A1FD51AB3}" srcId="{BBD9592A-20D5-4921-BAC7-AE4F2A41C6A2}" destId="{4F214B5E-5B12-4E7A-A639-1F63490D2A89}" srcOrd="1" destOrd="0" parTransId="{56813020-FA5F-4ED6-B422-D77133D74C66}" sibTransId="{D23C801E-29F9-4516-A022-4DE3F694E543}"/>
    <dgm:cxn modelId="{ABC5AD11-FC39-44FD-8A93-CB3000A93B71}" type="presOf" srcId="{BBD9592A-20D5-4921-BAC7-AE4F2A41C6A2}" destId="{BE33A5DB-5C1B-49C9-A37E-EB5FBA1D4561}" srcOrd="0" destOrd="0" presId="urn:microsoft.com/office/officeart/2005/8/layout/vList4#3"/>
    <dgm:cxn modelId="{D9F5CA1E-EB91-4821-9C24-B10298A3C32C}" type="presOf" srcId="{4F214B5E-5B12-4E7A-A639-1F63490D2A89}" destId="{330A6D53-7EDA-410F-9B16-37CC1CB3C925}" srcOrd="0" destOrd="0" presId="urn:microsoft.com/office/officeart/2005/8/layout/vList4#3"/>
    <dgm:cxn modelId="{06178E6D-BF99-4072-A659-A39F1441C91D}" type="presOf" srcId="{4F214B5E-5B12-4E7A-A639-1F63490D2A89}" destId="{B5FF1090-0D99-491C-A57C-E5CB49BE0B0D}" srcOrd="1" destOrd="0" presId="urn:microsoft.com/office/officeart/2005/8/layout/vList4#3"/>
    <dgm:cxn modelId="{02787D56-D8CD-406C-95EC-0319D77A91AD}" type="presOf" srcId="{62E49DEA-B664-4FA8-8D5A-1FA8E3B63A9B}" destId="{39B309F6-9CDE-4445-A42D-11B61661CE19}" srcOrd="0" destOrd="0" presId="urn:microsoft.com/office/officeart/2005/8/layout/vList4#3"/>
    <dgm:cxn modelId="{D11E592B-100E-4239-9E72-BB902B573C1D}" type="presOf" srcId="{62E49DEA-B664-4FA8-8D5A-1FA8E3B63A9B}" destId="{AC2706CF-EDF6-4EC2-B55B-C0931E9CEED7}" srcOrd="1" destOrd="0" presId="urn:microsoft.com/office/officeart/2005/8/layout/vList4#3"/>
    <dgm:cxn modelId="{3819D9F7-B4E4-48F7-9A7A-121100CB184B}" type="presOf" srcId="{08580C86-85FF-4349-BCD6-F246AB16EA98}" destId="{B971A144-2779-479F-88D8-E3914FD0CD7C}" srcOrd="0" destOrd="0" presId="urn:microsoft.com/office/officeart/2005/8/layout/vList4#3"/>
    <dgm:cxn modelId="{A0AAB42A-0ED3-4ADA-9EE5-1950B03D763A}" srcId="{BBD9592A-20D5-4921-BAC7-AE4F2A41C6A2}" destId="{08580C86-85FF-4349-BCD6-F246AB16EA98}" srcOrd="2" destOrd="0" parTransId="{C4A31893-A0DE-4A49-A783-FF7C44D5FAC5}" sibTransId="{4AE6A7CA-1854-463D-BC09-C269F4E1404E}"/>
    <dgm:cxn modelId="{EFF8C314-6288-4F92-AFC5-3A07ABC15552}" srcId="{BBD9592A-20D5-4921-BAC7-AE4F2A41C6A2}" destId="{62E49DEA-B664-4FA8-8D5A-1FA8E3B63A9B}" srcOrd="0" destOrd="0" parTransId="{24ED810F-0C6B-46C1-852F-329AF527801B}" sibTransId="{317395B3-FC91-4BA0-992E-32E2D49EEEC3}"/>
    <dgm:cxn modelId="{DA0C1BAC-36BF-43D7-B38F-A604529194BD}" type="presParOf" srcId="{BE33A5DB-5C1B-49C9-A37E-EB5FBA1D4561}" destId="{63534107-D487-4E37-A880-433496299F56}" srcOrd="0" destOrd="0" presId="urn:microsoft.com/office/officeart/2005/8/layout/vList4#3"/>
    <dgm:cxn modelId="{11BDD8F8-CF98-4C04-BDFD-7A3B4ABE1F08}" type="presParOf" srcId="{63534107-D487-4E37-A880-433496299F56}" destId="{39B309F6-9CDE-4445-A42D-11B61661CE19}" srcOrd="0" destOrd="0" presId="urn:microsoft.com/office/officeart/2005/8/layout/vList4#3"/>
    <dgm:cxn modelId="{4F3EC66C-4DB2-4E66-A7AD-34F2203037B5}" type="presParOf" srcId="{63534107-D487-4E37-A880-433496299F56}" destId="{8840DE0C-7D3C-4A0A-942C-815F48EBCAA5}" srcOrd="1" destOrd="0" presId="urn:microsoft.com/office/officeart/2005/8/layout/vList4#3"/>
    <dgm:cxn modelId="{8723D5B1-F6AC-47FA-B44C-D95BADB45285}" type="presParOf" srcId="{63534107-D487-4E37-A880-433496299F56}" destId="{AC2706CF-EDF6-4EC2-B55B-C0931E9CEED7}" srcOrd="2" destOrd="0" presId="urn:microsoft.com/office/officeart/2005/8/layout/vList4#3"/>
    <dgm:cxn modelId="{3F71F26F-59CA-47CB-A55F-FFED3324F509}" type="presParOf" srcId="{BE33A5DB-5C1B-49C9-A37E-EB5FBA1D4561}" destId="{162259E5-E019-4414-BA27-B01E25547D66}" srcOrd="1" destOrd="0" presId="urn:microsoft.com/office/officeart/2005/8/layout/vList4#3"/>
    <dgm:cxn modelId="{F6043855-C357-4A5D-B5F0-ABDDF3C0D637}" type="presParOf" srcId="{BE33A5DB-5C1B-49C9-A37E-EB5FBA1D4561}" destId="{532F6A57-AFBF-41DC-8E10-770F1B3E7F19}" srcOrd="2" destOrd="0" presId="urn:microsoft.com/office/officeart/2005/8/layout/vList4#3"/>
    <dgm:cxn modelId="{4E16BD88-81D2-4CBE-89BB-9E39612C567F}" type="presParOf" srcId="{532F6A57-AFBF-41DC-8E10-770F1B3E7F19}" destId="{330A6D53-7EDA-410F-9B16-37CC1CB3C925}" srcOrd="0" destOrd="0" presId="urn:microsoft.com/office/officeart/2005/8/layout/vList4#3"/>
    <dgm:cxn modelId="{300A10A3-2E05-40D5-A25A-08BFABDE4A19}" type="presParOf" srcId="{532F6A57-AFBF-41DC-8E10-770F1B3E7F19}" destId="{8F9631BD-B83A-4DEA-BA81-0FC3B5935754}" srcOrd="1" destOrd="0" presId="urn:microsoft.com/office/officeart/2005/8/layout/vList4#3"/>
    <dgm:cxn modelId="{D525479C-C830-43E0-AA64-7D7E48BDBA37}" type="presParOf" srcId="{532F6A57-AFBF-41DC-8E10-770F1B3E7F19}" destId="{B5FF1090-0D99-491C-A57C-E5CB49BE0B0D}" srcOrd="2" destOrd="0" presId="urn:microsoft.com/office/officeart/2005/8/layout/vList4#3"/>
    <dgm:cxn modelId="{643D296A-429D-4B45-8446-A67E071A78EC}" type="presParOf" srcId="{BE33A5DB-5C1B-49C9-A37E-EB5FBA1D4561}" destId="{80606A27-FB92-47FF-B3F5-04909A77C30E}" srcOrd="3" destOrd="0" presId="urn:microsoft.com/office/officeart/2005/8/layout/vList4#3"/>
    <dgm:cxn modelId="{F4D14A23-5C04-4269-8627-20A4222B85AB}" type="presParOf" srcId="{BE33A5DB-5C1B-49C9-A37E-EB5FBA1D4561}" destId="{9B0F2E02-1C4B-4EA7-95EE-BC874C0D661E}" srcOrd="4" destOrd="0" presId="urn:microsoft.com/office/officeart/2005/8/layout/vList4#3"/>
    <dgm:cxn modelId="{45DE9C90-FFC4-418F-AFC6-B04258440786}" type="presParOf" srcId="{9B0F2E02-1C4B-4EA7-95EE-BC874C0D661E}" destId="{B971A144-2779-479F-88D8-E3914FD0CD7C}" srcOrd="0" destOrd="0" presId="urn:microsoft.com/office/officeart/2005/8/layout/vList4#3"/>
    <dgm:cxn modelId="{5A866FC8-22C8-4561-80C6-9EF0B27BF248}" type="presParOf" srcId="{9B0F2E02-1C4B-4EA7-95EE-BC874C0D661E}" destId="{11CF67BE-4026-41B6-A9E6-40ECC9CE66CF}" srcOrd="1" destOrd="0" presId="urn:microsoft.com/office/officeart/2005/8/layout/vList4#3"/>
    <dgm:cxn modelId="{D6A1D0B4-BC93-495E-89FA-0A128ED307AA}" type="presParOf" srcId="{9B0F2E02-1C4B-4EA7-95EE-BC874C0D661E}" destId="{6F484FA1-38D0-47F3-9CEC-8EF97068B320}" srcOrd="2" destOrd="0" presId="urn:microsoft.com/office/officeart/2005/8/layout/vList4#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D9592A-20D5-4921-BAC7-AE4F2A41C6A2}" type="doc">
      <dgm:prSet loTypeId="urn:microsoft.com/office/officeart/2005/8/layout/vList4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62E49DEA-B664-4FA8-8D5A-1FA8E3B63A9B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ko-KR" altLang="en-US" dirty="0" smtClean="0"/>
            <a:t>     잇몸강화   </a:t>
          </a:r>
          <a:endParaRPr lang="ko-KR" altLang="en-US" dirty="0"/>
        </a:p>
      </dgm:t>
    </dgm:pt>
    <dgm:pt modelId="{24ED810F-0C6B-46C1-852F-329AF527801B}" type="parTrans" cxnId="{EFF8C314-6288-4F92-AFC5-3A07ABC15552}">
      <dgm:prSet/>
      <dgm:spPr/>
      <dgm:t>
        <a:bodyPr/>
        <a:lstStyle/>
        <a:p>
          <a:pPr latinLnBrk="1"/>
          <a:endParaRPr lang="ko-KR" altLang="en-US"/>
        </a:p>
      </dgm:t>
    </dgm:pt>
    <dgm:pt modelId="{317395B3-FC91-4BA0-992E-32E2D49EEEC3}" type="sibTrans" cxnId="{EFF8C314-6288-4F92-AFC5-3A07ABC15552}">
      <dgm:prSet/>
      <dgm:spPr/>
      <dgm:t>
        <a:bodyPr/>
        <a:lstStyle/>
        <a:p>
          <a:pPr latinLnBrk="1"/>
          <a:endParaRPr lang="ko-KR" altLang="en-US"/>
        </a:p>
      </dgm:t>
    </dgm:pt>
    <dgm:pt modelId="{4F214B5E-5B12-4E7A-A639-1F63490D2A89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ko-KR" altLang="en-US" dirty="0" smtClean="0"/>
            <a:t>     충치 예방</a:t>
          </a:r>
          <a:endParaRPr lang="ko-KR" altLang="en-US" dirty="0"/>
        </a:p>
      </dgm:t>
    </dgm:pt>
    <dgm:pt modelId="{56813020-FA5F-4ED6-B422-D77133D74C66}" type="parTrans" cxnId="{0539E786-84F8-4F4C-A688-AD0A1FD51AB3}">
      <dgm:prSet/>
      <dgm:spPr/>
      <dgm:t>
        <a:bodyPr/>
        <a:lstStyle/>
        <a:p>
          <a:pPr latinLnBrk="1"/>
          <a:endParaRPr lang="ko-KR" altLang="en-US"/>
        </a:p>
      </dgm:t>
    </dgm:pt>
    <dgm:pt modelId="{D23C801E-29F9-4516-A022-4DE3F694E543}" type="sibTrans" cxnId="{0539E786-84F8-4F4C-A688-AD0A1FD51AB3}">
      <dgm:prSet/>
      <dgm:spPr/>
      <dgm:t>
        <a:bodyPr/>
        <a:lstStyle/>
        <a:p>
          <a:pPr latinLnBrk="1"/>
          <a:endParaRPr lang="ko-KR" altLang="en-US"/>
        </a:p>
      </dgm:t>
    </dgm:pt>
    <dgm:pt modelId="{08580C86-85FF-4349-BCD6-F246AB16EA98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en-US" altLang="ko-KR" dirty="0" smtClean="0"/>
            <a:t>     </a:t>
          </a:r>
          <a:r>
            <a:rPr lang="ko-KR" altLang="en-US" dirty="0" err="1" smtClean="0"/>
            <a:t>입냄새제거</a:t>
          </a:r>
          <a:endParaRPr lang="ko-KR" altLang="en-US" dirty="0"/>
        </a:p>
      </dgm:t>
    </dgm:pt>
    <dgm:pt modelId="{C4A31893-A0DE-4A49-A783-FF7C44D5FAC5}" type="parTrans" cxnId="{A0AAB42A-0ED3-4ADA-9EE5-1950B03D763A}">
      <dgm:prSet/>
      <dgm:spPr/>
      <dgm:t>
        <a:bodyPr/>
        <a:lstStyle/>
        <a:p>
          <a:pPr latinLnBrk="1"/>
          <a:endParaRPr lang="ko-KR" altLang="en-US"/>
        </a:p>
      </dgm:t>
    </dgm:pt>
    <dgm:pt modelId="{4AE6A7CA-1854-463D-BC09-C269F4E1404E}" type="sibTrans" cxnId="{A0AAB42A-0ED3-4ADA-9EE5-1950B03D763A}">
      <dgm:prSet/>
      <dgm:spPr/>
      <dgm:t>
        <a:bodyPr/>
        <a:lstStyle/>
        <a:p>
          <a:pPr latinLnBrk="1"/>
          <a:endParaRPr lang="ko-KR" altLang="en-US"/>
        </a:p>
      </dgm:t>
    </dgm:pt>
    <dgm:pt modelId="{BE33A5DB-5C1B-49C9-A37E-EB5FBA1D4561}" type="pres">
      <dgm:prSet presAssocID="{BBD9592A-20D5-4921-BAC7-AE4F2A41C6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3534107-D487-4E37-A880-433496299F56}" type="pres">
      <dgm:prSet presAssocID="{62E49DEA-B664-4FA8-8D5A-1FA8E3B63A9B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39B309F6-9CDE-4445-A42D-11B61661CE19}" type="pres">
      <dgm:prSet presAssocID="{62E49DEA-B664-4FA8-8D5A-1FA8E3B63A9B}" presName="box" presStyleLbl="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8840DE0C-7D3C-4A0A-942C-815F48EBCAA5}" type="pres">
      <dgm:prSet presAssocID="{62E49DEA-B664-4FA8-8D5A-1FA8E3B63A9B}" presName="img" presStyleLbl="fgImgPlace1" presStyleIdx="0" presStyleCnt="3" custScaleX="178396" custScaleY="11500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AC2706CF-EDF6-4EC2-B55B-C0931E9CEED7}" type="pres">
      <dgm:prSet presAssocID="{62E49DEA-B664-4FA8-8D5A-1FA8E3B63A9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2259E5-E019-4414-BA27-B01E25547D66}" type="pres">
      <dgm:prSet presAssocID="{317395B3-FC91-4BA0-992E-32E2D49EEEC3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532F6A57-AFBF-41DC-8E10-770F1B3E7F19}" type="pres">
      <dgm:prSet presAssocID="{4F214B5E-5B12-4E7A-A639-1F63490D2A89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330A6D53-7EDA-410F-9B16-37CC1CB3C925}" type="pres">
      <dgm:prSet presAssocID="{4F214B5E-5B12-4E7A-A639-1F63490D2A89}" presName="box" presStyleLbl="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8F9631BD-B83A-4DEA-BA81-0FC3B5935754}" type="pres">
      <dgm:prSet presAssocID="{4F214B5E-5B12-4E7A-A639-1F63490D2A89}" presName="img" presStyleLbl="fgImgPlace1" presStyleIdx="1" presStyleCnt="3" custScaleX="177145" custScaleY="11200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B5FF1090-0D99-491C-A57C-E5CB49BE0B0D}" type="pres">
      <dgm:prSet presAssocID="{4F214B5E-5B12-4E7A-A639-1F63490D2A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0606A27-FB92-47FF-B3F5-04909A77C30E}" type="pres">
      <dgm:prSet presAssocID="{D23C801E-29F9-4516-A022-4DE3F694E543}" presName="spacer" presStyleCnt="0"/>
      <dgm:spPr/>
      <dgm:t>
        <a:bodyPr/>
        <a:lstStyle/>
        <a:p>
          <a:pPr latinLnBrk="1"/>
          <a:endParaRPr lang="ko-KR" altLang="en-US"/>
        </a:p>
      </dgm:t>
    </dgm:pt>
    <dgm:pt modelId="{9B0F2E02-1C4B-4EA7-95EE-BC874C0D661E}" type="pres">
      <dgm:prSet presAssocID="{08580C86-85FF-4349-BCD6-F246AB16EA98}" presName="comp" presStyleCnt="0"/>
      <dgm:spPr/>
      <dgm:t>
        <a:bodyPr/>
        <a:lstStyle/>
        <a:p>
          <a:pPr latinLnBrk="1"/>
          <a:endParaRPr lang="ko-KR" altLang="en-US"/>
        </a:p>
      </dgm:t>
    </dgm:pt>
    <dgm:pt modelId="{B971A144-2779-479F-88D8-E3914FD0CD7C}" type="pres">
      <dgm:prSet presAssocID="{08580C86-85FF-4349-BCD6-F246AB16EA98}" presName="box" presStyleLbl="node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11CF67BE-4026-41B6-A9E6-40ECC9CE66CF}" type="pres">
      <dgm:prSet presAssocID="{08580C86-85FF-4349-BCD6-F246AB16EA98}" presName="img" presStyleLbl="fgImgPlace1" presStyleIdx="2" presStyleCnt="3" custScaleX="172938" custScaleY="115000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6F484FA1-38D0-47F3-9CEC-8EF97068B320}" type="pres">
      <dgm:prSet presAssocID="{08580C86-85FF-4349-BCD6-F246AB16EA9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EB73009-6159-43AA-A8AA-9D85BA4550D1}" type="presOf" srcId="{08580C86-85FF-4349-BCD6-F246AB16EA98}" destId="{6F484FA1-38D0-47F3-9CEC-8EF97068B320}" srcOrd="1" destOrd="0" presId="urn:microsoft.com/office/officeart/2005/8/layout/vList4#4"/>
    <dgm:cxn modelId="{0539E786-84F8-4F4C-A688-AD0A1FD51AB3}" srcId="{BBD9592A-20D5-4921-BAC7-AE4F2A41C6A2}" destId="{4F214B5E-5B12-4E7A-A639-1F63490D2A89}" srcOrd="1" destOrd="0" parTransId="{56813020-FA5F-4ED6-B422-D77133D74C66}" sibTransId="{D23C801E-29F9-4516-A022-4DE3F694E543}"/>
    <dgm:cxn modelId="{B47EFDC6-570A-4955-A965-30E1C03D97CB}" type="presOf" srcId="{62E49DEA-B664-4FA8-8D5A-1FA8E3B63A9B}" destId="{39B309F6-9CDE-4445-A42D-11B61661CE19}" srcOrd="0" destOrd="0" presId="urn:microsoft.com/office/officeart/2005/8/layout/vList4#4"/>
    <dgm:cxn modelId="{D1A8ADCC-1426-47A9-95D0-7DE42B82210E}" type="presOf" srcId="{08580C86-85FF-4349-BCD6-F246AB16EA98}" destId="{B971A144-2779-479F-88D8-E3914FD0CD7C}" srcOrd="0" destOrd="0" presId="urn:microsoft.com/office/officeart/2005/8/layout/vList4#4"/>
    <dgm:cxn modelId="{180CA560-79F5-489D-B6CD-7080598CA270}" type="presOf" srcId="{BBD9592A-20D5-4921-BAC7-AE4F2A41C6A2}" destId="{BE33A5DB-5C1B-49C9-A37E-EB5FBA1D4561}" srcOrd="0" destOrd="0" presId="urn:microsoft.com/office/officeart/2005/8/layout/vList4#4"/>
    <dgm:cxn modelId="{A0AAB42A-0ED3-4ADA-9EE5-1950B03D763A}" srcId="{BBD9592A-20D5-4921-BAC7-AE4F2A41C6A2}" destId="{08580C86-85FF-4349-BCD6-F246AB16EA98}" srcOrd="2" destOrd="0" parTransId="{C4A31893-A0DE-4A49-A783-FF7C44D5FAC5}" sibTransId="{4AE6A7CA-1854-463D-BC09-C269F4E1404E}"/>
    <dgm:cxn modelId="{EE23F63A-E2DA-4BF7-B6B6-2D2CC1F2B531}" type="presOf" srcId="{62E49DEA-B664-4FA8-8D5A-1FA8E3B63A9B}" destId="{AC2706CF-EDF6-4EC2-B55B-C0931E9CEED7}" srcOrd="1" destOrd="0" presId="urn:microsoft.com/office/officeart/2005/8/layout/vList4#4"/>
    <dgm:cxn modelId="{349C1EE2-DF54-43CE-B583-CE99D5BEDEB8}" type="presOf" srcId="{4F214B5E-5B12-4E7A-A639-1F63490D2A89}" destId="{330A6D53-7EDA-410F-9B16-37CC1CB3C925}" srcOrd="0" destOrd="0" presId="urn:microsoft.com/office/officeart/2005/8/layout/vList4#4"/>
    <dgm:cxn modelId="{EFC920D9-427D-41E2-ADEA-FC044599CB1F}" type="presOf" srcId="{4F214B5E-5B12-4E7A-A639-1F63490D2A89}" destId="{B5FF1090-0D99-491C-A57C-E5CB49BE0B0D}" srcOrd="1" destOrd="0" presId="urn:microsoft.com/office/officeart/2005/8/layout/vList4#4"/>
    <dgm:cxn modelId="{EFF8C314-6288-4F92-AFC5-3A07ABC15552}" srcId="{BBD9592A-20D5-4921-BAC7-AE4F2A41C6A2}" destId="{62E49DEA-B664-4FA8-8D5A-1FA8E3B63A9B}" srcOrd="0" destOrd="0" parTransId="{24ED810F-0C6B-46C1-852F-329AF527801B}" sibTransId="{317395B3-FC91-4BA0-992E-32E2D49EEEC3}"/>
    <dgm:cxn modelId="{C783212D-7FF3-4565-B6C4-5023F6371099}" type="presParOf" srcId="{BE33A5DB-5C1B-49C9-A37E-EB5FBA1D4561}" destId="{63534107-D487-4E37-A880-433496299F56}" srcOrd="0" destOrd="0" presId="urn:microsoft.com/office/officeart/2005/8/layout/vList4#4"/>
    <dgm:cxn modelId="{04EE3AF4-3D8E-4E9E-B868-1B059A61747E}" type="presParOf" srcId="{63534107-D487-4E37-A880-433496299F56}" destId="{39B309F6-9CDE-4445-A42D-11B61661CE19}" srcOrd="0" destOrd="0" presId="urn:microsoft.com/office/officeart/2005/8/layout/vList4#4"/>
    <dgm:cxn modelId="{640BB3BB-C57B-4402-92B6-64ACD36F6248}" type="presParOf" srcId="{63534107-D487-4E37-A880-433496299F56}" destId="{8840DE0C-7D3C-4A0A-942C-815F48EBCAA5}" srcOrd="1" destOrd="0" presId="urn:microsoft.com/office/officeart/2005/8/layout/vList4#4"/>
    <dgm:cxn modelId="{ACF061BB-5850-46F6-80E8-FEBFA38D09CD}" type="presParOf" srcId="{63534107-D487-4E37-A880-433496299F56}" destId="{AC2706CF-EDF6-4EC2-B55B-C0931E9CEED7}" srcOrd="2" destOrd="0" presId="urn:microsoft.com/office/officeart/2005/8/layout/vList4#4"/>
    <dgm:cxn modelId="{2F005C93-4A88-48E3-B95E-B10285FC630E}" type="presParOf" srcId="{BE33A5DB-5C1B-49C9-A37E-EB5FBA1D4561}" destId="{162259E5-E019-4414-BA27-B01E25547D66}" srcOrd="1" destOrd="0" presId="urn:microsoft.com/office/officeart/2005/8/layout/vList4#4"/>
    <dgm:cxn modelId="{09053ECE-78C4-45EC-BB99-5D979F8E7631}" type="presParOf" srcId="{BE33A5DB-5C1B-49C9-A37E-EB5FBA1D4561}" destId="{532F6A57-AFBF-41DC-8E10-770F1B3E7F19}" srcOrd="2" destOrd="0" presId="urn:microsoft.com/office/officeart/2005/8/layout/vList4#4"/>
    <dgm:cxn modelId="{8967F3A7-F963-41A4-A770-482C990E3F6B}" type="presParOf" srcId="{532F6A57-AFBF-41DC-8E10-770F1B3E7F19}" destId="{330A6D53-7EDA-410F-9B16-37CC1CB3C925}" srcOrd="0" destOrd="0" presId="urn:microsoft.com/office/officeart/2005/8/layout/vList4#4"/>
    <dgm:cxn modelId="{43397701-76FE-40BB-9D0F-5B4DFBF69464}" type="presParOf" srcId="{532F6A57-AFBF-41DC-8E10-770F1B3E7F19}" destId="{8F9631BD-B83A-4DEA-BA81-0FC3B5935754}" srcOrd="1" destOrd="0" presId="urn:microsoft.com/office/officeart/2005/8/layout/vList4#4"/>
    <dgm:cxn modelId="{D82C95E4-2125-484A-A4D5-67694B405124}" type="presParOf" srcId="{532F6A57-AFBF-41DC-8E10-770F1B3E7F19}" destId="{B5FF1090-0D99-491C-A57C-E5CB49BE0B0D}" srcOrd="2" destOrd="0" presId="urn:microsoft.com/office/officeart/2005/8/layout/vList4#4"/>
    <dgm:cxn modelId="{814C9CF4-AE71-4F23-9D4A-75C0C91DF46A}" type="presParOf" srcId="{BE33A5DB-5C1B-49C9-A37E-EB5FBA1D4561}" destId="{80606A27-FB92-47FF-B3F5-04909A77C30E}" srcOrd="3" destOrd="0" presId="urn:microsoft.com/office/officeart/2005/8/layout/vList4#4"/>
    <dgm:cxn modelId="{D02CBBD2-070B-4CC6-BE2B-399211D25E60}" type="presParOf" srcId="{BE33A5DB-5C1B-49C9-A37E-EB5FBA1D4561}" destId="{9B0F2E02-1C4B-4EA7-95EE-BC874C0D661E}" srcOrd="4" destOrd="0" presId="urn:microsoft.com/office/officeart/2005/8/layout/vList4#4"/>
    <dgm:cxn modelId="{B6FD234B-6596-4E13-A1BD-DD54F833FDB6}" type="presParOf" srcId="{9B0F2E02-1C4B-4EA7-95EE-BC874C0D661E}" destId="{B971A144-2779-479F-88D8-E3914FD0CD7C}" srcOrd="0" destOrd="0" presId="urn:microsoft.com/office/officeart/2005/8/layout/vList4#4"/>
    <dgm:cxn modelId="{7ADB6687-BB2B-490F-BCDF-B6F6DFD21F10}" type="presParOf" srcId="{9B0F2E02-1C4B-4EA7-95EE-BC874C0D661E}" destId="{11CF67BE-4026-41B6-A9E6-40ECC9CE66CF}" srcOrd="1" destOrd="0" presId="urn:microsoft.com/office/officeart/2005/8/layout/vList4#4"/>
    <dgm:cxn modelId="{328506A7-B772-4421-80ED-6057096D4CDE}" type="presParOf" srcId="{9B0F2E02-1C4B-4EA7-95EE-BC874C0D661E}" destId="{6F484FA1-38D0-47F3-9CEC-8EF97068B320}" srcOrd="2" destOrd="0" presId="urn:microsoft.com/office/officeart/2005/8/layout/vList4#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BD9592A-20D5-4921-BAC7-AE4F2A41C6A2}" type="doc">
      <dgm:prSet loTypeId="urn:microsoft.com/office/officeart/2005/8/layout/vList4#5" loCatId="list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pPr latinLnBrk="1"/>
          <a:endParaRPr lang="ko-KR" altLang="en-US"/>
        </a:p>
      </dgm:t>
    </dgm:pt>
    <dgm:pt modelId="{62E49DEA-B664-4FA8-8D5A-1FA8E3B63A9B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     차와 도자기   </a:t>
          </a:r>
          <a:endParaRPr lang="ko-KR" altLang="en-US" sz="1800" b="1" dirty="0">
            <a:latin typeface="HY중고딕" pitchFamily="18" charset="-127"/>
            <a:ea typeface="HY중고딕" pitchFamily="18" charset="-127"/>
          </a:endParaRPr>
        </a:p>
      </dgm:t>
    </dgm:pt>
    <dgm:pt modelId="{24ED810F-0C6B-46C1-852F-329AF527801B}" type="parTrans" cxnId="{EFF8C314-6288-4F92-AFC5-3A07ABC15552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317395B3-FC91-4BA0-992E-32E2D49EEEC3}" type="sibTrans" cxnId="{EFF8C314-6288-4F92-AFC5-3A07ABC15552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4F214B5E-5B12-4E7A-A639-1F63490D2A89}">
      <dgm:prSet phldrT="[텍스트]" custT="1"/>
      <dgm:spPr/>
      <dgm:t>
        <a:bodyPr/>
        <a:lstStyle/>
        <a:p>
          <a:pPr latinLnBrk="1"/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     향수와 패션</a:t>
          </a:r>
          <a:endParaRPr lang="ko-KR" altLang="en-US" sz="1800" b="1" dirty="0">
            <a:latin typeface="HY중고딕" pitchFamily="18" charset="-127"/>
            <a:ea typeface="HY중고딕" pitchFamily="18" charset="-127"/>
          </a:endParaRPr>
        </a:p>
      </dgm:t>
    </dgm:pt>
    <dgm:pt modelId="{56813020-FA5F-4ED6-B422-D77133D74C66}" type="parTrans" cxnId="{0539E786-84F8-4F4C-A688-AD0A1FD51AB3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D23C801E-29F9-4516-A022-4DE3F694E543}" type="sibTrans" cxnId="{0539E786-84F8-4F4C-A688-AD0A1FD51AB3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08580C86-85FF-4349-BCD6-F246AB16EA98}">
      <dgm:prSet phldrT="[텍스트]" custT="1"/>
      <dgm:spPr/>
      <dgm:t>
        <a:bodyPr/>
        <a:lstStyle/>
        <a:p>
          <a:pPr latinLnBrk="1"/>
          <a:r>
            <a:rPr lang="en-US" altLang="ko-KR" sz="1800" b="1" dirty="0" smtClean="0">
              <a:latin typeface="HY중고딕" pitchFamily="18" charset="-127"/>
              <a:ea typeface="HY중고딕" pitchFamily="18" charset="-127"/>
            </a:rPr>
            <a:t>  </a:t>
          </a:r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패션의류 가죽</a:t>
          </a:r>
          <a:r>
            <a:rPr lang="en-US" altLang="ko-KR" sz="1800" b="1" dirty="0" smtClean="0">
              <a:latin typeface="HY중고딕" pitchFamily="18" charset="-127"/>
              <a:ea typeface="HY중고딕" pitchFamily="18" charset="-127"/>
            </a:rPr>
            <a:t>,</a:t>
          </a:r>
        </a:p>
        <a:p>
          <a:pPr latinLnBrk="1"/>
          <a:r>
            <a:rPr lang="en-US" altLang="ko-KR" sz="1800" b="1" dirty="0" smtClean="0">
              <a:latin typeface="HY중고딕" pitchFamily="18" charset="-127"/>
              <a:ea typeface="HY중고딕" pitchFamily="18" charset="-127"/>
            </a:rPr>
            <a:t>  </a:t>
          </a:r>
          <a:r>
            <a:rPr lang="ko-KR" altLang="en-US" sz="1800" b="1" dirty="0" smtClean="0">
              <a:latin typeface="HY중고딕" pitchFamily="18" charset="-127"/>
              <a:ea typeface="HY중고딕" pitchFamily="18" charset="-127"/>
            </a:rPr>
            <a:t>커피</a:t>
          </a:r>
          <a:endParaRPr lang="ko-KR" altLang="en-US" sz="1800" b="1" dirty="0">
            <a:latin typeface="HY중고딕" pitchFamily="18" charset="-127"/>
            <a:ea typeface="HY중고딕" pitchFamily="18" charset="-127"/>
          </a:endParaRPr>
        </a:p>
      </dgm:t>
    </dgm:pt>
    <dgm:pt modelId="{C4A31893-A0DE-4A49-A783-FF7C44D5FAC5}" type="parTrans" cxnId="{A0AAB42A-0ED3-4ADA-9EE5-1950B03D763A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4AE6A7CA-1854-463D-BC09-C269F4E1404E}" type="sibTrans" cxnId="{A0AAB42A-0ED3-4ADA-9EE5-1950B03D763A}">
      <dgm:prSet/>
      <dgm:spPr/>
      <dgm:t>
        <a:bodyPr/>
        <a:lstStyle/>
        <a:p>
          <a:pPr latinLnBrk="1"/>
          <a:endParaRPr lang="ko-KR" altLang="en-US">
            <a:latin typeface="HY중고딕" pitchFamily="18" charset="-127"/>
            <a:ea typeface="HY중고딕" pitchFamily="18" charset="-127"/>
          </a:endParaRPr>
        </a:p>
      </dgm:t>
    </dgm:pt>
    <dgm:pt modelId="{BE33A5DB-5C1B-49C9-A37E-EB5FBA1D4561}" type="pres">
      <dgm:prSet presAssocID="{BBD9592A-20D5-4921-BAC7-AE4F2A41C6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3534107-D487-4E37-A880-433496299F56}" type="pres">
      <dgm:prSet presAssocID="{62E49DEA-B664-4FA8-8D5A-1FA8E3B63A9B}" presName="comp" presStyleCnt="0"/>
      <dgm:spPr/>
    </dgm:pt>
    <dgm:pt modelId="{39B309F6-9CDE-4445-A42D-11B61661CE19}" type="pres">
      <dgm:prSet presAssocID="{62E49DEA-B664-4FA8-8D5A-1FA8E3B63A9B}" presName="box" presStyleLbl="node1" presStyleIdx="0" presStyleCnt="3" custScaleX="64326"/>
      <dgm:spPr/>
      <dgm:t>
        <a:bodyPr/>
        <a:lstStyle/>
        <a:p>
          <a:pPr latinLnBrk="1"/>
          <a:endParaRPr lang="ko-KR" altLang="en-US"/>
        </a:p>
      </dgm:t>
    </dgm:pt>
    <dgm:pt modelId="{8840DE0C-7D3C-4A0A-942C-815F48EBCAA5}" type="pres">
      <dgm:prSet presAssocID="{62E49DEA-B664-4FA8-8D5A-1FA8E3B63A9B}" presName="img" presStyleLbl="fgImgPlace1" presStyleIdx="0" presStyleCnt="3" custScaleX="193495" custScaleY="12045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C2706CF-EDF6-4EC2-B55B-C0931E9CEED7}" type="pres">
      <dgm:prSet presAssocID="{62E49DEA-B664-4FA8-8D5A-1FA8E3B63A9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2259E5-E019-4414-BA27-B01E25547D66}" type="pres">
      <dgm:prSet presAssocID="{317395B3-FC91-4BA0-992E-32E2D49EEEC3}" presName="spacer" presStyleCnt="0"/>
      <dgm:spPr/>
    </dgm:pt>
    <dgm:pt modelId="{532F6A57-AFBF-41DC-8E10-770F1B3E7F19}" type="pres">
      <dgm:prSet presAssocID="{4F214B5E-5B12-4E7A-A639-1F63490D2A89}" presName="comp" presStyleCnt="0"/>
      <dgm:spPr/>
    </dgm:pt>
    <dgm:pt modelId="{330A6D53-7EDA-410F-9B16-37CC1CB3C925}" type="pres">
      <dgm:prSet presAssocID="{4F214B5E-5B12-4E7A-A639-1F63490D2A89}" presName="box" presStyleLbl="node1" presStyleIdx="1" presStyleCnt="3" custScaleX="64416"/>
      <dgm:spPr/>
      <dgm:t>
        <a:bodyPr/>
        <a:lstStyle/>
        <a:p>
          <a:pPr latinLnBrk="1"/>
          <a:endParaRPr lang="ko-KR" altLang="en-US"/>
        </a:p>
      </dgm:t>
    </dgm:pt>
    <dgm:pt modelId="{8F9631BD-B83A-4DEA-BA81-0FC3B5935754}" type="pres">
      <dgm:prSet presAssocID="{4F214B5E-5B12-4E7A-A639-1F63490D2A89}" presName="img" presStyleLbl="fgImgPlace1" presStyleIdx="1" presStyleCnt="3" custScaleX="193495" custScaleY="13007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5FF1090-0D99-491C-A57C-E5CB49BE0B0D}" type="pres">
      <dgm:prSet presAssocID="{4F214B5E-5B12-4E7A-A639-1F63490D2A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0606A27-FB92-47FF-B3F5-04909A77C30E}" type="pres">
      <dgm:prSet presAssocID="{D23C801E-29F9-4516-A022-4DE3F694E543}" presName="spacer" presStyleCnt="0"/>
      <dgm:spPr/>
    </dgm:pt>
    <dgm:pt modelId="{9B0F2E02-1C4B-4EA7-95EE-BC874C0D661E}" type="pres">
      <dgm:prSet presAssocID="{08580C86-85FF-4349-BCD6-F246AB16EA98}" presName="comp" presStyleCnt="0"/>
      <dgm:spPr/>
    </dgm:pt>
    <dgm:pt modelId="{B971A144-2779-479F-88D8-E3914FD0CD7C}" type="pres">
      <dgm:prSet presAssocID="{08580C86-85FF-4349-BCD6-F246AB16EA98}" presName="box" presStyleLbl="node1" presStyleIdx="2" presStyleCnt="3" custScaleX="64416"/>
      <dgm:spPr/>
      <dgm:t>
        <a:bodyPr/>
        <a:lstStyle/>
        <a:p>
          <a:pPr latinLnBrk="1"/>
          <a:endParaRPr lang="ko-KR" altLang="en-US"/>
        </a:p>
      </dgm:t>
    </dgm:pt>
    <dgm:pt modelId="{11CF67BE-4026-41B6-A9E6-40ECC9CE66CF}" type="pres">
      <dgm:prSet presAssocID="{08580C86-85FF-4349-BCD6-F246AB16EA98}" presName="img" presStyleLbl="fgImgPlace1" presStyleIdx="2" presStyleCnt="3" custScaleX="193495" custScaleY="13007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6F484FA1-38D0-47F3-9CEC-8EF97068B320}" type="pres">
      <dgm:prSet presAssocID="{08580C86-85FF-4349-BCD6-F246AB16EA9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5FA5E81-E44B-4FBD-80FC-AF5B2D6D4137}" type="presOf" srcId="{62E49DEA-B664-4FA8-8D5A-1FA8E3B63A9B}" destId="{39B309F6-9CDE-4445-A42D-11B61661CE19}" srcOrd="0" destOrd="0" presId="urn:microsoft.com/office/officeart/2005/8/layout/vList4#5"/>
    <dgm:cxn modelId="{26C01176-8860-43AB-ABCF-DA68C50C1109}" type="presOf" srcId="{4F214B5E-5B12-4E7A-A639-1F63490D2A89}" destId="{330A6D53-7EDA-410F-9B16-37CC1CB3C925}" srcOrd="0" destOrd="0" presId="urn:microsoft.com/office/officeart/2005/8/layout/vList4#5"/>
    <dgm:cxn modelId="{0539E786-84F8-4F4C-A688-AD0A1FD51AB3}" srcId="{BBD9592A-20D5-4921-BAC7-AE4F2A41C6A2}" destId="{4F214B5E-5B12-4E7A-A639-1F63490D2A89}" srcOrd="1" destOrd="0" parTransId="{56813020-FA5F-4ED6-B422-D77133D74C66}" sibTransId="{D23C801E-29F9-4516-A022-4DE3F694E543}"/>
    <dgm:cxn modelId="{F4690EB3-5BF6-44BF-A9C1-AF02394956FE}" type="presOf" srcId="{BBD9592A-20D5-4921-BAC7-AE4F2A41C6A2}" destId="{BE33A5DB-5C1B-49C9-A37E-EB5FBA1D4561}" srcOrd="0" destOrd="0" presId="urn:microsoft.com/office/officeart/2005/8/layout/vList4#5"/>
    <dgm:cxn modelId="{4E0FCDB7-0800-40EE-8B48-FE8BC5398ACE}" type="presOf" srcId="{62E49DEA-B664-4FA8-8D5A-1FA8E3B63A9B}" destId="{AC2706CF-EDF6-4EC2-B55B-C0931E9CEED7}" srcOrd="1" destOrd="0" presId="urn:microsoft.com/office/officeart/2005/8/layout/vList4#5"/>
    <dgm:cxn modelId="{AF05C5FF-5667-47A2-A6B9-9F2B7FA8F7BD}" type="presOf" srcId="{08580C86-85FF-4349-BCD6-F246AB16EA98}" destId="{6F484FA1-38D0-47F3-9CEC-8EF97068B320}" srcOrd="1" destOrd="0" presId="urn:microsoft.com/office/officeart/2005/8/layout/vList4#5"/>
    <dgm:cxn modelId="{1465D5C8-BDEA-420F-907C-3AE6E74B422F}" type="presOf" srcId="{08580C86-85FF-4349-BCD6-F246AB16EA98}" destId="{B971A144-2779-479F-88D8-E3914FD0CD7C}" srcOrd="0" destOrd="0" presId="urn:microsoft.com/office/officeart/2005/8/layout/vList4#5"/>
    <dgm:cxn modelId="{A0AAB42A-0ED3-4ADA-9EE5-1950B03D763A}" srcId="{BBD9592A-20D5-4921-BAC7-AE4F2A41C6A2}" destId="{08580C86-85FF-4349-BCD6-F246AB16EA98}" srcOrd="2" destOrd="0" parTransId="{C4A31893-A0DE-4A49-A783-FF7C44D5FAC5}" sibTransId="{4AE6A7CA-1854-463D-BC09-C269F4E1404E}"/>
    <dgm:cxn modelId="{81386089-7804-43F6-A4D4-408C116D0549}" type="presOf" srcId="{4F214B5E-5B12-4E7A-A639-1F63490D2A89}" destId="{B5FF1090-0D99-491C-A57C-E5CB49BE0B0D}" srcOrd="1" destOrd="0" presId="urn:microsoft.com/office/officeart/2005/8/layout/vList4#5"/>
    <dgm:cxn modelId="{EFF8C314-6288-4F92-AFC5-3A07ABC15552}" srcId="{BBD9592A-20D5-4921-BAC7-AE4F2A41C6A2}" destId="{62E49DEA-B664-4FA8-8D5A-1FA8E3B63A9B}" srcOrd="0" destOrd="0" parTransId="{24ED810F-0C6B-46C1-852F-329AF527801B}" sibTransId="{317395B3-FC91-4BA0-992E-32E2D49EEEC3}"/>
    <dgm:cxn modelId="{AB1603B0-B255-44BD-A38E-8E374BDE5076}" type="presParOf" srcId="{BE33A5DB-5C1B-49C9-A37E-EB5FBA1D4561}" destId="{63534107-D487-4E37-A880-433496299F56}" srcOrd="0" destOrd="0" presId="urn:microsoft.com/office/officeart/2005/8/layout/vList4#5"/>
    <dgm:cxn modelId="{D8410F3A-BDA8-46BC-B844-35C3C5B6B57F}" type="presParOf" srcId="{63534107-D487-4E37-A880-433496299F56}" destId="{39B309F6-9CDE-4445-A42D-11B61661CE19}" srcOrd="0" destOrd="0" presId="urn:microsoft.com/office/officeart/2005/8/layout/vList4#5"/>
    <dgm:cxn modelId="{6310C622-1A03-452F-B628-8FE981377DBC}" type="presParOf" srcId="{63534107-D487-4E37-A880-433496299F56}" destId="{8840DE0C-7D3C-4A0A-942C-815F48EBCAA5}" srcOrd="1" destOrd="0" presId="urn:microsoft.com/office/officeart/2005/8/layout/vList4#5"/>
    <dgm:cxn modelId="{E150200B-C6F1-4374-8760-5CB92F4DAA47}" type="presParOf" srcId="{63534107-D487-4E37-A880-433496299F56}" destId="{AC2706CF-EDF6-4EC2-B55B-C0931E9CEED7}" srcOrd="2" destOrd="0" presId="urn:microsoft.com/office/officeart/2005/8/layout/vList4#5"/>
    <dgm:cxn modelId="{2394A459-8F37-4304-BD9C-D1E6E367FAAF}" type="presParOf" srcId="{BE33A5DB-5C1B-49C9-A37E-EB5FBA1D4561}" destId="{162259E5-E019-4414-BA27-B01E25547D66}" srcOrd="1" destOrd="0" presId="urn:microsoft.com/office/officeart/2005/8/layout/vList4#5"/>
    <dgm:cxn modelId="{2518BD9D-4E03-44B8-986C-C913DC9EC13F}" type="presParOf" srcId="{BE33A5DB-5C1B-49C9-A37E-EB5FBA1D4561}" destId="{532F6A57-AFBF-41DC-8E10-770F1B3E7F19}" srcOrd="2" destOrd="0" presId="urn:microsoft.com/office/officeart/2005/8/layout/vList4#5"/>
    <dgm:cxn modelId="{CF6EEC8C-49F2-453C-820F-5A05DD582503}" type="presParOf" srcId="{532F6A57-AFBF-41DC-8E10-770F1B3E7F19}" destId="{330A6D53-7EDA-410F-9B16-37CC1CB3C925}" srcOrd="0" destOrd="0" presId="urn:microsoft.com/office/officeart/2005/8/layout/vList4#5"/>
    <dgm:cxn modelId="{6B3C9B53-D2B1-4542-A5EC-32FC4CD8C484}" type="presParOf" srcId="{532F6A57-AFBF-41DC-8E10-770F1B3E7F19}" destId="{8F9631BD-B83A-4DEA-BA81-0FC3B5935754}" srcOrd="1" destOrd="0" presId="urn:microsoft.com/office/officeart/2005/8/layout/vList4#5"/>
    <dgm:cxn modelId="{2666E886-C34C-49C5-823A-6DD85B95C74D}" type="presParOf" srcId="{532F6A57-AFBF-41DC-8E10-770F1B3E7F19}" destId="{B5FF1090-0D99-491C-A57C-E5CB49BE0B0D}" srcOrd="2" destOrd="0" presId="urn:microsoft.com/office/officeart/2005/8/layout/vList4#5"/>
    <dgm:cxn modelId="{74408758-C624-4072-B93F-CBBAE04EA553}" type="presParOf" srcId="{BE33A5DB-5C1B-49C9-A37E-EB5FBA1D4561}" destId="{80606A27-FB92-47FF-B3F5-04909A77C30E}" srcOrd="3" destOrd="0" presId="urn:microsoft.com/office/officeart/2005/8/layout/vList4#5"/>
    <dgm:cxn modelId="{A144C826-1B8E-416D-8C12-AB795BCBFDEC}" type="presParOf" srcId="{BE33A5DB-5C1B-49C9-A37E-EB5FBA1D4561}" destId="{9B0F2E02-1C4B-4EA7-95EE-BC874C0D661E}" srcOrd="4" destOrd="0" presId="urn:microsoft.com/office/officeart/2005/8/layout/vList4#5"/>
    <dgm:cxn modelId="{5B84168A-D4D9-4372-AE4E-AF74E046B999}" type="presParOf" srcId="{9B0F2E02-1C4B-4EA7-95EE-BC874C0D661E}" destId="{B971A144-2779-479F-88D8-E3914FD0CD7C}" srcOrd="0" destOrd="0" presId="urn:microsoft.com/office/officeart/2005/8/layout/vList4#5"/>
    <dgm:cxn modelId="{9523FD6B-27E4-47FA-8769-4EABA77BA564}" type="presParOf" srcId="{9B0F2E02-1C4B-4EA7-95EE-BC874C0D661E}" destId="{11CF67BE-4026-41B6-A9E6-40ECC9CE66CF}" srcOrd="1" destOrd="0" presId="urn:microsoft.com/office/officeart/2005/8/layout/vList4#5"/>
    <dgm:cxn modelId="{81092324-BBF4-45BC-989F-F793C408CD12}" type="presParOf" srcId="{9B0F2E02-1C4B-4EA7-95EE-BC874C0D661E}" destId="{6F484FA1-38D0-47F3-9CEC-8EF97068B320}" srcOrd="2" destOrd="0" presId="urn:microsoft.com/office/officeart/2005/8/layout/vList4#5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3BB8B6-2254-DF42-B0A7-32CDEDEF91BB}" type="doc">
      <dgm:prSet loTypeId="urn:microsoft.com/office/officeart/2005/8/layout/venn1" loCatId="" qsTypeId="urn:microsoft.com/office/officeart/2005/8/quickstyle/3d1" qsCatId="3D" csTypeId="urn:microsoft.com/office/officeart/2005/8/colors/colorful5" csCatId="colorful" phldr="1"/>
      <dgm:spPr/>
    </dgm:pt>
    <dgm:pt modelId="{003126A2-5827-BE43-A9F4-987560ABF8EF}">
      <dgm:prSet phldrT="[텍스트]" custT="1"/>
      <dgm:spPr/>
      <dgm:t>
        <a:bodyPr/>
        <a:lstStyle/>
        <a:p>
          <a:pPr latinLnBrk="1"/>
          <a:r>
            <a:rPr lang="ko-KR" altLang="en-US" sz="1800" dirty="0"/>
            <a:t>객관적 가치</a:t>
          </a:r>
        </a:p>
      </dgm:t>
    </dgm:pt>
    <dgm:pt modelId="{CD3DF151-5335-7949-8818-1114B8125D37}" type="parTrans" cxnId="{3B91AD57-31F5-1045-A8CC-870E26575459}">
      <dgm:prSet/>
      <dgm:spPr/>
      <dgm:t>
        <a:bodyPr/>
        <a:lstStyle/>
        <a:p>
          <a:pPr latinLnBrk="1"/>
          <a:endParaRPr lang="ko-KR" altLang="en-US" sz="1400"/>
        </a:p>
      </dgm:t>
    </dgm:pt>
    <dgm:pt modelId="{F19CBF54-E484-B84D-9981-AF76756D7097}" type="sibTrans" cxnId="{3B91AD57-31F5-1045-A8CC-870E26575459}">
      <dgm:prSet/>
      <dgm:spPr/>
      <dgm:t>
        <a:bodyPr/>
        <a:lstStyle/>
        <a:p>
          <a:pPr latinLnBrk="1"/>
          <a:endParaRPr lang="ko-KR" altLang="en-US" sz="1400"/>
        </a:p>
      </dgm:t>
    </dgm:pt>
    <dgm:pt modelId="{85B3113D-5BBB-7640-8D23-B0BDAA72FE3E}">
      <dgm:prSet phldrT="[텍스트]" custT="1"/>
      <dgm:spPr/>
      <dgm:t>
        <a:bodyPr/>
        <a:lstStyle/>
        <a:p>
          <a:pPr latinLnBrk="1"/>
          <a:r>
            <a:rPr lang="ko-KR" altLang="en-US" sz="1800" dirty="0"/>
            <a:t>브랜드 가치</a:t>
          </a:r>
        </a:p>
      </dgm:t>
    </dgm:pt>
    <dgm:pt modelId="{7D80AB33-A513-734A-8831-4A6FB2623CD6}" type="parTrans" cxnId="{ED23C799-E7D9-054D-A4E3-5E2CBE2908DA}">
      <dgm:prSet/>
      <dgm:spPr/>
      <dgm:t>
        <a:bodyPr/>
        <a:lstStyle/>
        <a:p>
          <a:pPr latinLnBrk="1"/>
          <a:endParaRPr lang="ko-KR" altLang="en-US" sz="1400"/>
        </a:p>
      </dgm:t>
    </dgm:pt>
    <dgm:pt modelId="{D821B78B-917D-C247-90BD-E86289C34ED6}" type="sibTrans" cxnId="{ED23C799-E7D9-054D-A4E3-5E2CBE2908DA}">
      <dgm:prSet/>
      <dgm:spPr/>
      <dgm:t>
        <a:bodyPr/>
        <a:lstStyle/>
        <a:p>
          <a:pPr latinLnBrk="1"/>
          <a:endParaRPr lang="ko-KR" altLang="en-US" sz="1400"/>
        </a:p>
      </dgm:t>
    </dgm:pt>
    <dgm:pt modelId="{F5569888-FDEF-4B43-BF3F-0D11C7EA588F}">
      <dgm:prSet phldrT="[텍스트]" custT="1"/>
      <dgm:spPr/>
      <dgm:t>
        <a:bodyPr/>
        <a:lstStyle/>
        <a:p>
          <a:pPr latinLnBrk="1"/>
          <a:r>
            <a:rPr lang="ko-KR" altLang="en-US" sz="1800" dirty="0"/>
            <a:t>관계 가치</a:t>
          </a:r>
        </a:p>
      </dgm:t>
    </dgm:pt>
    <dgm:pt modelId="{75518FF2-6256-3A44-915A-FA68F90A19DA}" type="parTrans" cxnId="{BE90C7DA-C5FC-EA47-B671-09E30E89C3FC}">
      <dgm:prSet/>
      <dgm:spPr/>
      <dgm:t>
        <a:bodyPr/>
        <a:lstStyle/>
        <a:p>
          <a:pPr latinLnBrk="1"/>
          <a:endParaRPr lang="ko-KR" altLang="en-US" sz="1400"/>
        </a:p>
      </dgm:t>
    </dgm:pt>
    <dgm:pt modelId="{485ED5B3-0572-9C42-A7F0-66561BA9BFDF}" type="sibTrans" cxnId="{BE90C7DA-C5FC-EA47-B671-09E30E89C3FC}">
      <dgm:prSet/>
      <dgm:spPr/>
      <dgm:t>
        <a:bodyPr/>
        <a:lstStyle/>
        <a:p>
          <a:pPr latinLnBrk="1"/>
          <a:endParaRPr lang="ko-KR" altLang="en-US" sz="1400"/>
        </a:p>
      </dgm:t>
    </dgm:pt>
    <dgm:pt modelId="{C45A0B67-7895-5241-A7BD-99A006796F95}" type="pres">
      <dgm:prSet presAssocID="{A73BB8B6-2254-DF42-B0A7-32CDEDEF91BB}" presName="compositeShape" presStyleCnt="0">
        <dgm:presLayoutVars>
          <dgm:chMax val="7"/>
          <dgm:dir/>
          <dgm:resizeHandles val="exact"/>
        </dgm:presLayoutVars>
      </dgm:prSet>
      <dgm:spPr/>
    </dgm:pt>
    <dgm:pt modelId="{1DE37307-7838-1948-B17F-23471FC8BBAF}" type="pres">
      <dgm:prSet presAssocID="{003126A2-5827-BE43-A9F4-987560ABF8EF}" presName="circ1" presStyleLbl="vennNode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2AB0AE3-D441-3B4F-B2E0-2681EBC0903A}" type="pres">
      <dgm:prSet presAssocID="{003126A2-5827-BE43-A9F4-987560ABF8E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6362C1B-D05F-624F-B96F-EAEA72475688}" type="pres">
      <dgm:prSet presAssocID="{85B3113D-5BBB-7640-8D23-B0BDAA72FE3E}" presName="circ2" presStyleLbl="vennNode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579E2FA8-94FB-1D4E-AA1A-09D9A44D8E7D}" type="pres">
      <dgm:prSet presAssocID="{85B3113D-5BBB-7640-8D23-B0BDAA72FE3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261779-73FD-1D4C-8188-8A76A2ECA4BD}" type="pres">
      <dgm:prSet presAssocID="{F5569888-FDEF-4B43-BF3F-0D11C7EA588F}" presName="circ3" presStyleLbl="vennNode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7DE5C17B-E8FD-2B4B-BBAB-DEEA4930BA12}" type="pres">
      <dgm:prSet presAssocID="{F5569888-FDEF-4B43-BF3F-0D11C7EA588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260252F-E2C8-4164-816C-3C4B4BF59647}" type="presOf" srcId="{F5569888-FDEF-4B43-BF3F-0D11C7EA588F}" destId="{7DE5C17B-E8FD-2B4B-BBAB-DEEA4930BA12}" srcOrd="1" destOrd="0" presId="urn:microsoft.com/office/officeart/2005/8/layout/venn1"/>
    <dgm:cxn modelId="{997C6DC9-58D9-4252-9E2E-2F0A63CD743A}" type="presOf" srcId="{F5569888-FDEF-4B43-BF3F-0D11C7EA588F}" destId="{20261779-73FD-1D4C-8188-8A76A2ECA4BD}" srcOrd="0" destOrd="0" presId="urn:microsoft.com/office/officeart/2005/8/layout/venn1"/>
    <dgm:cxn modelId="{16709A65-2055-4FC7-B422-226AEA3EC1E5}" type="presOf" srcId="{85B3113D-5BBB-7640-8D23-B0BDAA72FE3E}" destId="{579E2FA8-94FB-1D4E-AA1A-09D9A44D8E7D}" srcOrd="1" destOrd="0" presId="urn:microsoft.com/office/officeart/2005/8/layout/venn1"/>
    <dgm:cxn modelId="{9B76E381-2B34-4B78-BE1D-240BDB8BE158}" type="presOf" srcId="{003126A2-5827-BE43-A9F4-987560ABF8EF}" destId="{12AB0AE3-D441-3B4F-B2E0-2681EBC0903A}" srcOrd="1" destOrd="0" presId="urn:microsoft.com/office/officeart/2005/8/layout/venn1"/>
    <dgm:cxn modelId="{3B91AD57-31F5-1045-A8CC-870E26575459}" srcId="{A73BB8B6-2254-DF42-B0A7-32CDEDEF91BB}" destId="{003126A2-5827-BE43-A9F4-987560ABF8EF}" srcOrd="0" destOrd="0" parTransId="{CD3DF151-5335-7949-8818-1114B8125D37}" sibTransId="{F19CBF54-E484-B84D-9981-AF76756D7097}"/>
    <dgm:cxn modelId="{ED23C799-E7D9-054D-A4E3-5E2CBE2908DA}" srcId="{A73BB8B6-2254-DF42-B0A7-32CDEDEF91BB}" destId="{85B3113D-5BBB-7640-8D23-B0BDAA72FE3E}" srcOrd="1" destOrd="0" parTransId="{7D80AB33-A513-734A-8831-4A6FB2623CD6}" sibTransId="{D821B78B-917D-C247-90BD-E86289C34ED6}"/>
    <dgm:cxn modelId="{9273AF80-BF67-493E-90A9-8CA1C3C2E944}" type="presOf" srcId="{003126A2-5827-BE43-A9F4-987560ABF8EF}" destId="{1DE37307-7838-1948-B17F-23471FC8BBAF}" srcOrd="0" destOrd="0" presId="urn:microsoft.com/office/officeart/2005/8/layout/venn1"/>
    <dgm:cxn modelId="{BE90C7DA-C5FC-EA47-B671-09E30E89C3FC}" srcId="{A73BB8B6-2254-DF42-B0A7-32CDEDEF91BB}" destId="{F5569888-FDEF-4B43-BF3F-0D11C7EA588F}" srcOrd="2" destOrd="0" parTransId="{75518FF2-6256-3A44-915A-FA68F90A19DA}" sibTransId="{485ED5B3-0572-9C42-A7F0-66561BA9BFDF}"/>
    <dgm:cxn modelId="{D6D257A5-7E17-42B3-81BD-511B3859BE53}" type="presOf" srcId="{85B3113D-5BBB-7640-8D23-B0BDAA72FE3E}" destId="{76362C1B-D05F-624F-B96F-EAEA72475688}" srcOrd="0" destOrd="0" presId="urn:microsoft.com/office/officeart/2005/8/layout/venn1"/>
    <dgm:cxn modelId="{AA721729-F26C-4A6E-A084-E033030FD479}" type="presOf" srcId="{A73BB8B6-2254-DF42-B0A7-32CDEDEF91BB}" destId="{C45A0B67-7895-5241-A7BD-99A006796F95}" srcOrd="0" destOrd="0" presId="urn:microsoft.com/office/officeart/2005/8/layout/venn1"/>
    <dgm:cxn modelId="{D916C6CE-AA5E-4B29-B5F8-25340F90E5EC}" type="presParOf" srcId="{C45A0B67-7895-5241-A7BD-99A006796F95}" destId="{1DE37307-7838-1948-B17F-23471FC8BBAF}" srcOrd="0" destOrd="0" presId="urn:microsoft.com/office/officeart/2005/8/layout/venn1"/>
    <dgm:cxn modelId="{F80D266F-340E-43F8-8BF7-375B7E26FB06}" type="presParOf" srcId="{C45A0B67-7895-5241-A7BD-99A006796F95}" destId="{12AB0AE3-D441-3B4F-B2E0-2681EBC0903A}" srcOrd="1" destOrd="0" presId="urn:microsoft.com/office/officeart/2005/8/layout/venn1"/>
    <dgm:cxn modelId="{AA9890D2-FB8B-48EE-A78F-F65256338670}" type="presParOf" srcId="{C45A0B67-7895-5241-A7BD-99A006796F95}" destId="{76362C1B-D05F-624F-B96F-EAEA72475688}" srcOrd="2" destOrd="0" presId="urn:microsoft.com/office/officeart/2005/8/layout/venn1"/>
    <dgm:cxn modelId="{84E100EC-B5AB-4A2E-9605-DF089A9A6F4A}" type="presParOf" srcId="{C45A0B67-7895-5241-A7BD-99A006796F95}" destId="{579E2FA8-94FB-1D4E-AA1A-09D9A44D8E7D}" srcOrd="3" destOrd="0" presId="urn:microsoft.com/office/officeart/2005/8/layout/venn1"/>
    <dgm:cxn modelId="{49EBC1DA-B4AA-47C0-8D33-E12D45C328F9}" type="presParOf" srcId="{C45A0B67-7895-5241-A7BD-99A006796F95}" destId="{20261779-73FD-1D4C-8188-8A76A2ECA4BD}" srcOrd="4" destOrd="0" presId="urn:microsoft.com/office/officeart/2005/8/layout/venn1"/>
    <dgm:cxn modelId="{15F89176-2FBB-4E9C-9B36-E22D00AF5265}" type="presParOf" srcId="{C45A0B67-7895-5241-A7BD-99A006796F95}" destId="{7DE5C17B-E8FD-2B4B-BBAB-DEEA4930BA12}" srcOrd="5" destOrd="0" presId="urn:microsoft.com/office/officeart/2005/8/layout/venn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2874F69-E7DF-E043-81B0-078797048A3C}" type="doc">
      <dgm:prSet loTypeId="urn:microsoft.com/office/officeart/2005/8/layout/chevron1" loCatId="" qsTypeId="urn:microsoft.com/office/officeart/2005/8/quickstyle/simple5" qsCatId="simple" csTypeId="urn:microsoft.com/office/officeart/2005/8/colors/colorful4" csCatId="colorful" phldr="1"/>
      <dgm:spPr/>
    </dgm:pt>
    <dgm:pt modelId="{B9FB9A1C-2935-E14F-BC46-D546D2E1A1EE}">
      <dgm:prSet phldrT="[텍스트]"/>
      <dgm:spPr/>
      <dgm:t>
        <a:bodyPr/>
        <a:lstStyle/>
        <a:p>
          <a:pPr latinLnBrk="1"/>
          <a:r>
            <a:rPr lang="ko-KR" altLang="en-US" dirty="0"/>
            <a:t>고객획득 </a:t>
          </a:r>
          <a:r>
            <a:rPr lang="en-US" altLang="ko-KR" dirty="0"/>
            <a:t>(acquisition)</a:t>
          </a:r>
          <a:endParaRPr lang="ko-KR" altLang="en-US" dirty="0"/>
        </a:p>
      </dgm:t>
    </dgm:pt>
    <dgm:pt modelId="{8D16C8BF-A3B4-8A45-9928-6818B0BB72CA}" type="parTrans" cxnId="{85D72F43-A03C-1F40-9188-1DE9790DD0F0}">
      <dgm:prSet/>
      <dgm:spPr/>
      <dgm:t>
        <a:bodyPr/>
        <a:lstStyle/>
        <a:p>
          <a:pPr latinLnBrk="1"/>
          <a:endParaRPr lang="ko-KR" altLang="en-US"/>
        </a:p>
      </dgm:t>
    </dgm:pt>
    <dgm:pt modelId="{03055DDD-B0FC-944C-9882-8C6069D4336F}" type="sibTrans" cxnId="{85D72F43-A03C-1F40-9188-1DE9790DD0F0}">
      <dgm:prSet/>
      <dgm:spPr/>
      <dgm:t>
        <a:bodyPr/>
        <a:lstStyle/>
        <a:p>
          <a:pPr latinLnBrk="1"/>
          <a:endParaRPr lang="ko-KR" altLang="en-US"/>
        </a:p>
      </dgm:t>
    </dgm:pt>
    <dgm:pt modelId="{2FE866A1-0233-4B4B-A50E-143A55CF29AB}">
      <dgm:prSet phldrT="[텍스트]"/>
      <dgm:spPr/>
      <dgm:t>
        <a:bodyPr/>
        <a:lstStyle/>
        <a:p>
          <a:pPr latinLnBrk="1"/>
          <a:r>
            <a:rPr lang="ko-KR" altLang="en-US" dirty="0"/>
            <a:t>고객유지 </a:t>
          </a:r>
          <a:r>
            <a:rPr lang="en-US" altLang="ko-KR" dirty="0"/>
            <a:t>(retention)</a:t>
          </a:r>
          <a:endParaRPr lang="ko-KR" altLang="en-US" dirty="0"/>
        </a:p>
      </dgm:t>
    </dgm:pt>
    <dgm:pt modelId="{E6798B11-93B9-D34F-B3A8-B3795777B5DB}" type="parTrans" cxnId="{411FE68A-F529-7A45-8E1E-662E8999F3D7}">
      <dgm:prSet/>
      <dgm:spPr/>
      <dgm:t>
        <a:bodyPr/>
        <a:lstStyle/>
        <a:p>
          <a:pPr latinLnBrk="1"/>
          <a:endParaRPr lang="ko-KR" altLang="en-US"/>
        </a:p>
      </dgm:t>
    </dgm:pt>
    <dgm:pt modelId="{E83ECB22-BF35-B44B-B62D-12D08553FE92}" type="sibTrans" cxnId="{411FE68A-F529-7A45-8E1E-662E8999F3D7}">
      <dgm:prSet/>
      <dgm:spPr/>
      <dgm:t>
        <a:bodyPr/>
        <a:lstStyle/>
        <a:p>
          <a:pPr latinLnBrk="1"/>
          <a:endParaRPr lang="ko-KR" altLang="en-US"/>
        </a:p>
      </dgm:t>
    </dgm:pt>
    <dgm:pt modelId="{022012B7-8DB4-E949-A2FA-F7CADF0363D7}">
      <dgm:prSet phldrT="[텍스트]"/>
      <dgm:spPr/>
      <dgm:t>
        <a:bodyPr/>
        <a:lstStyle/>
        <a:p>
          <a:pPr latinLnBrk="1"/>
          <a:r>
            <a:rPr lang="ko-KR" altLang="en-US" dirty="0"/>
            <a:t>고객향상 </a:t>
          </a:r>
          <a:r>
            <a:rPr lang="en-US" altLang="ko-KR" dirty="0"/>
            <a:t>(enhancement)</a:t>
          </a:r>
          <a:endParaRPr lang="ko-KR" altLang="en-US" dirty="0"/>
        </a:p>
      </dgm:t>
    </dgm:pt>
    <dgm:pt modelId="{2E56ABCA-29D3-DD42-ACF3-DCB66BB72727}" type="parTrans" cxnId="{8622B555-3567-A841-9C03-84DA4FFDEC5C}">
      <dgm:prSet/>
      <dgm:spPr/>
      <dgm:t>
        <a:bodyPr/>
        <a:lstStyle/>
        <a:p>
          <a:pPr latinLnBrk="1"/>
          <a:endParaRPr lang="ko-KR" altLang="en-US"/>
        </a:p>
      </dgm:t>
    </dgm:pt>
    <dgm:pt modelId="{C845A512-7385-9E4F-BECD-73A1A489C95E}" type="sibTrans" cxnId="{8622B555-3567-A841-9C03-84DA4FFDEC5C}">
      <dgm:prSet/>
      <dgm:spPr/>
      <dgm:t>
        <a:bodyPr/>
        <a:lstStyle/>
        <a:p>
          <a:pPr latinLnBrk="1"/>
          <a:endParaRPr lang="ko-KR" altLang="en-US"/>
        </a:p>
      </dgm:t>
    </dgm:pt>
    <dgm:pt modelId="{CB463BCE-F8F2-8646-9876-C46BB96314BF}" type="pres">
      <dgm:prSet presAssocID="{92874F69-E7DF-E043-81B0-078797048A3C}" presName="Name0" presStyleCnt="0">
        <dgm:presLayoutVars>
          <dgm:dir/>
          <dgm:animLvl val="lvl"/>
          <dgm:resizeHandles val="exact"/>
        </dgm:presLayoutVars>
      </dgm:prSet>
      <dgm:spPr/>
    </dgm:pt>
    <dgm:pt modelId="{DD6F34BC-37B8-1049-AE20-74D3A0586A3D}" type="pres">
      <dgm:prSet presAssocID="{B9FB9A1C-2935-E14F-BC46-D546D2E1A1E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A6F4F27-77CA-514C-94D1-C9216405C811}" type="pres">
      <dgm:prSet presAssocID="{03055DDD-B0FC-944C-9882-8C6069D4336F}" presName="parTxOnlySpace" presStyleCnt="0"/>
      <dgm:spPr/>
    </dgm:pt>
    <dgm:pt modelId="{2E35A3EC-1CCB-AC4A-9274-FE1A9F34F312}" type="pres">
      <dgm:prSet presAssocID="{2FE866A1-0233-4B4B-A50E-143A55CF29A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12B3535-2733-DB4D-A024-E18B013A3FE4}" type="pres">
      <dgm:prSet presAssocID="{E83ECB22-BF35-B44B-B62D-12D08553FE92}" presName="parTxOnlySpace" presStyleCnt="0"/>
      <dgm:spPr/>
    </dgm:pt>
    <dgm:pt modelId="{05033503-23C6-B34E-B121-5578E92648F9}" type="pres">
      <dgm:prSet presAssocID="{022012B7-8DB4-E949-A2FA-F7CADF0363D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772EA00-9A9D-4DE3-AD42-093BCB357729}" type="presOf" srcId="{022012B7-8DB4-E949-A2FA-F7CADF0363D7}" destId="{05033503-23C6-B34E-B121-5578E92648F9}" srcOrd="0" destOrd="0" presId="urn:microsoft.com/office/officeart/2005/8/layout/chevron1"/>
    <dgm:cxn modelId="{85D72F43-A03C-1F40-9188-1DE9790DD0F0}" srcId="{92874F69-E7DF-E043-81B0-078797048A3C}" destId="{B9FB9A1C-2935-E14F-BC46-D546D2E1A1EE}" srcOrd="0" destOrd="0" parTransId="{8D16C8BF-A3B4-8A45-9928-6818B0BB72CA}" sibTransId="{03055DDD-B0FC-944C-9882-8C6069D4336F}"/>
    <dgm:cxn modelId="{70C07C69-50DE-4F0A-9D46-88F54FD7DD00}" type="presOf" srcId="{92874F69-E7DF-E043-81B0-078797048A3C}" destId="{CB463BCE-F8F2-8646-9876-C46BB96314BF}" srcOrd="0" destOrd="0" presId="urn:microsoft.com/office/officeart/2005/8/layout/chevron1"/>
    <dgm:cxn modelId="{411FE68A-F529-7A45-8E1E-662E8999F3D7}" srcId="{92874F69-E7DF-E043-81B0-078797048A3C}" destId="{2FE866A1-0233-4B4B-A50E-143A55CF29AB}" srcOrd="1" destOrd="0" parTransId="{E6798B11-93B9-D34F-B3A8-B3795777B5DB}" sibTransId="{E83ECB22-BF35-B44B-B62D-12D08553FE92}"/>
    <dgm:cxn modelId="{62D90263-C33A-4D43-9C87-748F7CAF329C}" type="presOf" srcId="{B9FB9A1C-2935-E14F-BC46-D546D2E1A1EE}" destId="{DD6F34BC-37B8-1049-AE20-74D3A0586A3D}" srcOrd="0" destOrd="0" presId="urn:microsoft.com/office/officeart/2005/8/layout/chevron1"/>
    <dgm:cxn modelId="{FF7707FE-4386-45B3-9EB7-0A4F558C5350}" type="presOf" srcId="{2FE866A1-0233-4B4B-A50E-143A55CF29AB}" destId="{2E35A3EC-1CCB-AC4A-9274-FE1A9F34F312}" srcOrd="0" destOrd="0" presId="urn:microsoft.com/office/officeart/2005/8/layout/chevron1"/>
    <dgm:cxn modelId="{8622B555-3567-A841-9C03-84DA4FFDEC5C}" srcId="{92874F69-E7DF-E043-81B0-078797048A3C}" destId="{022012B7-8DB4-E949-A2FA-F7CADF0363D7}" srcOrd="2" destOrd="0" parTransId="{2E56ABCA-29D3-DD42-ACF3-DCB66BB72727}" sibTransId="{C845A512-7385-9E4F-BECD-73A1A489C95E}"/>
    <dgm:cxn modelId="{C9EE210A-900B-402C-A101-6664A275FAC7}" type="presParOf" srcId="{CB463BCE-F8F2-8646-9876-C46BB96314BF}" destId="{DD6F34BC-37B8-1049-AE20-74D3A0586A3D}" srcOrd="0" destOrd="0" presId="urn:microsoft.com/office/officeart/2005/8/layout/chevron1"/>
    <dgm:cxn modelId="{6BB87D6E-2328-4182-B9E9-5AC3607C6137}" type="presParOf" srcId="{CB463BCE-F8F2-8646-9876-C46BB96314BF}" destId="{AA6F4F27-77CA-514C-94D1-C9216405C811}" srcOrd="1" destOrd="0" presId="urn:microsoft.com/office/officeart/2005/8/layout/chevron1"/>
    <dgm:cxn modelId="{919E8921-BA77-4056-B091-0F1B33426F4F}" type="presParOf" srcId="{CB463BCE-F8F2-8646-9876-C46BB96314BF}" destId="{2E35A3EC-1CCB-AC4A-9274-FE1A9F34F312}" srcOrd="2" destOrd="0" presId="urn:microsoft.com/office/officeart/2005/8/layout/chevron1"/>
    <dgm:cxn modelId="{9638887B-FC61-4031-BE43-F28EB124E903}" type="presParOf" srcId="{CB463BCE-F8F2-8646-9876-C46BB96314BF}" destId="{E12B3535-2733-DB4D-A024-E18B013A3FE4}" srcOrd="3" destOrd="0" presId="urn:microsoft.com/office/officeart/2005/8/layout/chevron1"/>
    <dgm:cxn modelId="{5F62E9C2-A0EA-4BC4-A0C9-66AD84CD1286}" type="presParOf" srcId="{CB463BCE-F8F2-8646-9876-C46BB96314BF}" destId="{05033503-23C6-B34E-B121-5578E92648F9}" srcOrd="4" destOrd="0" presId="urn:microsoft.com/office/officeart/2005/8/layout/chevr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9.xml"/><Relationship Id="rId7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67128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고객기반의 마케팅성과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448426" y="392894"/>
            <a:ext cx="1909788" cy="1909788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11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214414" y="3643314"/>
            <a:ext cx="607223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구출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고객자산의 구출</a:t>
            </a:r>
            <a:endParaRPr lang="ko-KR" altLang="en-US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연상</a:t>
            </a:r>
            <a:r>
              <a:rPr lang="ko-KR" altLang="en-US" sz="1400" b="1" dirty="0" smtClean="0">
                <a:solidFill>
                  <a:srgbClr val="10CF9B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브랜드와 관련하여 기억으로부터 떠오르는 모든 것들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소비자들은 특정브랜드에 대한 사용경험이 많을수록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          광고에 노출이 많이 될수록 강한 브랜드연상이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형성되며 각 연상들 간의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연결관계도 더욱 강해진다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ko-KR" altLang="en-US" sz="1400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그 브랜드에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대해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갖는 전체적인 인상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이는 브랜드와 관련된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여러 연상들이 결합되어 형성됨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 </a:t>
            </a:r>
          </a:p>
          <a:p>
            <a:pPr marR="0" lvl="0" algn="l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graphicFrame>
        <p:nvGraphicFramePr>
          <p:cNvPr id="9" name="다이어그램 8"/>
          <p:cNvGraphicFramePr/>
          <p:nvPr/>
        </p:nvGraphicFramePr>
        <p:xfrm>
          <a:off x="1071538" y="3434056"/>
          <a:ext cx="6929486" cy="3616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①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바람직한 브랜드연상이 갖추어야 할 특성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호의적인 연상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(favorable association)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 떠올라야함</a:t>
            </a: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3717194" y="2561838"/>
            <a:ext cx="1997814" cy="1438666"/>
            <a:chOff x="3491194" y="2693897"/>
            <a:chExt cx="2238491" cy="1543671"/>
          </a:xfrm>
        </p:grpSpPr>
        <p:pic>
          <p:nvPicPr>
            <p:cNvPr id="14" name="그림 13" descr="마티즈.bmp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00430" y="2693897"/>
              <a:ext cx="2229255" cy="1543671"/>
            </a:xfrm>
            <a:prstGeom prst="rect">
              <a:avLst/>
            </a:prstGeom>
          </p:spPr>
        </p:pic>
        <p:sp>
          <p:nvSpPr>
            <p:cNvPr id="15" name="모서리가 둥근 직사각형 14"/>
            <p:cNvSpPr/>
            <p:nvPr/>
          </p:nvSpPr>
          <p:spPr>
            <a:xfrm>
              <a:off x="3491194" y="2717070"/>
              <a:ext cx="2214578" cy="1500198"/>
            </a:xfrm>
            <a:prstGeom prst="roundRect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①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바람직한 브랜드연상이 갖추어야 할 특성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강력한 브랜드 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(strong association)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브랜드를 접했을 때 그 브랜드와 관련된 연상들이 즉각적으로 떠올라야 함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3" name="다이어그램 12"/>
          <p:cNvGraphicFramePr/>
          <p:nvPr>
            <p:extLst>
              <p:ext uri="{D42A27DB-BD31-4B8C-83A1-F6EECF244321}">
                <p14:modId xmlns="" xmlns:p14="http://schemas.microsoft.com/office/powerpoint/2010/main" val="1186198386"/>
              </p:ext>
            </p:extLst>
          </p:nvPr>
        </p:nvGraphicFramePr>
        <p:xfrm>
          <a:off x="1392606" y="2953832"/>
          <a:ext cx="6036914" cy="3331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①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바람직한 브랜드연상이 갖추어야 할 특성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독특한 브랜드 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(unique association)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경쟁브랜드와 차별화 되는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연상이어야함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 descr="소나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071942"/>
            <a:ext cx="3753304" cy="2000264"/>
          </a:xfrm>
          <a:prstGeom prst="rect">
            <a:avLst/>
          </a:prstGeom>
        </p:spPr>
      </p:pic>
      <p:pic>
        <p:nvPicPr>
          <p:cNvPr id="14" name="그림 13" descr="sm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4000504"/>
            <a:ext cx="3688457" cy="2071702"/>
          </a:xfrm>
          <a:prstGeom prst="rect">
            <a:avLst/>
          </a:prstGeom>
        </p:spPr>
      </p:pic>
      <p:sp>
        <p:nvSpPr>
          <p:cNvPr id="16" name="구름 모양 설명선 15"/>
          <p:cNvSpPr/>
          <p:nvPr/>
        </p:nvSpPr>
        <p:spPr>
          <a:xfrm>
            <a:off x="3071802" y="2643182"/>
            <a:ext cx="2232248" cy="928690"/>
          </a:xfrm>
          <a:prstGeom prst="cloudCallout">
            <a:avLst>
              <a:gd name="adj1" fmla="val 65806"/>
              <a:gd name="adj2" fmla="val 57491"/>
            </a:avLst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b="1" dirty="0" smtClean="0">
                <a:solidFill>
                  <a:schemeClr val="accent4">
                    <a:lumMod val="50000"/>
                  </a:schemeClr>
                </a:solidFill>
              </a:rPr>
              <a:t>강하고 </a:t>
            </a:r>
            <a:endParaRPr lang="en-US" altLang="ko-KR" sz="1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ko-KR" altLang="en-US" sz="1600" b="1" dirty="0" smtClean="0">
                <a:solidFill>
                  <a:schemeClr val="accent4">
                    <a:lumMod val="50000"/>
                  </a:schemeClr>
                </a:solidFill>
              </a:rPr>
              <a:t>호의적이고 차별적</a:t>
            </a:r>
            <a:endParaRPr lang="en-US" altLang="ko-KR" sz="1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ko-KR" altLang="en-US" sz="1600" b="1" dirty="0" smtClean="0">
                <a:solidFill>
                  <a:schemeClr val="accent4">
                    <a:lumMod val="50000"/>
                  </a:schemeClr>
                </a:solidFill>
              </a:rPr>
              <a:t>외부디자인</a:t>
            </a:r>
            <a:endParaRPr lang="ko-KR" altLang="en-US" sz="1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직접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제품범주에 대한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제품범주에 대한 강한 연상은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경쟁제품에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대한 기억을 방해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85750" lvl="3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극단적으로 다른 브랜드 광고를 제품범주와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3">
              <a:lnSpc>
                <a:spcPct val="150000"/>
              </a:lnSpc>
              <a:spcBef>
                <a:spcPct val="2000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강하게 연계된 선도브랜드의 광고로 잘못 기억할 수 있음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</p:txBody>
      </p:sp>
      <p:graphicFrame>
        <p:nvGraphicFramePr>
          <p:cNvPr id="13" name="다이어그램 12"/>
          <p:cNvGraphicFramePr/>
          <p:nvPr>
            <p:extLst>
              <p:ext uri="{D42A27DB-BD31-4B8C-83A1-F6EECF244321}">
                <p14:modId xmlns="" xmlns:p14="http://schemas.microsoft.com/office/powerpoint/2010/main" val="401375511"/>
              </p:ext>
            </p:extLst>
          </p:nvPr>
        </p:nvGraphicFramePr>
        <p:xfrm>
          <a:off x="4857752" y="1071546"/>
          <a:ext cx="3926832" cy="3010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직접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㉡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제품속성에 대한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657350" lvl="3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제품속성은 소비자가 바라는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제품기능을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600200" lvl="3" indent="-228600">
              <a:lnSpc>
                <a:spcPct val="150000"/>
              </a:lnSpc>
              <a:spcBef>
                <a:spcPct val="2000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수행하는 데 필요한 제품의 구성요소들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657350" lvl="3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많은 속성을 강조하면 이미지형성에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혼란을 느끼게 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</a:t>
            </a: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구체적 제품속성에 비해 추상적인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                  속성이 효과적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(ex.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풀무원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바른먹거리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graphicFrame>
        <p:nvGraphicFramePr>
          <p:cNvPr id="8" name="다이어그램 7"/>
          <p:cNvGraphicFramePr/>
          <p:nvPr/>
        </p:nvGraphicFramePr>
        <p:xfrm>
          <a:off x="5911311" y="1285860"/>
          <a:ext cx="2871894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직접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㉢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품질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가격과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지각된 품질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고객들이 자사브랜드의 전반적인 성능에 대해 갖고 있는 주관적 생각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5" descr="게스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3654999"/>
            <a:ext cx="1543050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 도형 12"/>
          <p:cNvSpPr/>
          <p:nvPr/>
        </p:nvSpPr>
        <p:spPr>
          <a:xfrm rot="13287972">
            <a:off x="3660775" y="4003818"/>
            <a:ext cx="428625" cy="428625"/>
          </a:xfrm>
          <a:prstGeom prst="corner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642910" y="5214950"/>
            <a:ext cx="7786688" cy="87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품질에 대한 연상은 </a:t>
            </a:r>
            <a:r>
              <a:rPr kumimoji="0" lang="ko-KR" altLang="en-US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브랜드충성도를</a:t>
            </a:r>
            <a:r>
              <a:rPr kumimoji="0" lang="ko-KR" altLang="en-US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유지하는 데 결정적인 역할을 함</a:t>
            </a:r>
            <a:r>
              <a:rPr kumimoji="0" lang="en-US" altLang="ko-KR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높은 품질은 고객이 계속 그 제품을 구입하는 데 기여함</a:t>
            </a:r>
            <a:r>
              <a:rPr kumimoji="0" lang="en-US" altLang="ko-KR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kumimoji="0" lang="ko-KR" altLang="en-US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73016"/>
            <a:ext cx="4176464" cy="147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직접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㉢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품질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가격과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381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품질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높은 품질의 제품으로 지각 된 브랜드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높은 제품가격</a:t>
            </a:r>
            <a:r>
              <a:rPr lang="ko-KR" altLang="en-US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  <a:p>
            <a:pPr marL="2114550" lvl="4" indent="38100">
              <a:lnSpc>
                <a:spcPct val="150000"/>
              </a:lnSpc>
              <a:spcBef>
                <a:spcPct val="2000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부과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높은 수익성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제공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2114550" lvl="4" indent="381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가격수준은 마케팅 목표에 따라 달라진다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높은 점유율의 실현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-&gt;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고품질의 제품에 대해 저렴한 가격을 부과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고수익성이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목표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고품질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고가격의 브랜드 연상을 추구한다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en-US" altLang="ko-KR" sz="20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43396" y="5000636"/>
            <a:ext cx="2571750" cy="1347292"/>
          </a:xfrm>
          <a:prstGeom prst="rect">
            <a:avLst/>
          </a:prstGeom>
          <a:noFill/>
          <a:ln w="3810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Ex.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현대카드의 더 블랙카드는 최상위 소비자계층을 상대로 프리미엄 브랜드로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하였다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6190"/>
            <a:ext cx="2051720" cy="258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971006"/>
            <a:ext cx="1915612" cy="140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직접 관련된 연상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14500" lvl="3" indent="-342900">
              <a:lnSpc>
                <a:spcPts val="2400"/>
              </a:lnSpc>
              <a:spcBef>
                <a:spcPct val="20000"/>
              </a:spcBef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관련된 연상의 문제점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경쟁브랜드들에 의해 쉽게 모방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ts val="24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   (ex.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롯데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자일리톨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-&gt;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해태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자일리톨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오리온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자일리톨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제품속성과의 강한 연상에 의한 브랜드 자산은 특정 제품범주에만 국한된다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기능적 편익만을 제공하는 것으로 인식되어 시장상황이 변했을 때 전략적 대응이 어려움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</a:t>
            </a:r>
          </a:p>
          <a:p>
            <a:pPr marL="2114550" lvl="4" indent="-285750">
              <a:lnSpc>
                <a:spcPts val="24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오른쪽 화살표 18"/>
          <p:cNvSpPr/>
          <p:nvPr/>
        </p:nvSpPr>
        <p:spPr>
          <a:xfrm>
            <a:off x="4081915" y="4505092"/>
            <a:ext cx="471590" cy="359449"/>
          </a:xfrm>
          <a:prstGeom prst="rightArrow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0" name="그림 7" descr="청정원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9801" y="4286256"/>
            <a:ext cx="808368" cy="107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364480"/>
            <a:ext cx="1331417" cy="108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1357290" y="5500702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제품 속성 </a:t>
            </a:r>
            <a:r>
              <a:rPr lang="en-US" altLang="ko-KR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화학조미료</a:t>
            </a:r>
            <a:r>
              <a:rPr lang="en-US" altLang="ko-KR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600" dirty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54717" y="5500702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( </a:t>
            </a:r>
            <a:r>
              <a:rPr lang="ko-KR" altLang="en-US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일반 식품군 </a:t>
            </a:r>
            <a:r>
              <a:rPr lang="en-US" altLang="ko-KR" sz="16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600" dirty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퍼스낼리티에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대한 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600200" lvl="3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  <a:cs typeface="Arial"/>
              </a:rPr>
              <a:t>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퍼스낼리티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브랜드를 인간으로 표현하였을 때 그 브랜드와 관련된 인간적인 특성들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연령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성별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계층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성격 등 인간과 관련된 변수들을 포함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코카콜라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전통적이고 활동적임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펩시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젊고 새로움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  <a:cs typeface="Arial"/>
              </a:rPr>
              <a:t>   ≫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퍼스낼리티의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중요성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057400" lvl="4" indent="-2286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브랜드에 대한 느낌과 태도를 깊이 이해할 수 있게 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 </a:t>
            </a:r>
          </a:p>
          <a:p>
            <a:pPr marL="2114550" lvl="4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코카콜라와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펩시콜라의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 브랜드파워 구축과 관리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467544" y="3807395"/>
            <a:ext cx="8280920" cy="1368152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50000"/>
              </a:lnSpc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세계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콜라시장을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장악하고 있는 코카콜라컴퍼니와 </a:t>
            </a:r>
            <a:r>
              <a:rPr lang="ko-KR" altLang="en-US" sz="1600" b="1" dirty="0" err="1">
                <a:latin typeface="나눔고딕" pitchFamily="50" charset="-127"/>
                <a:ea typeface="나눔고딕" pitchFamily="50" charset="-127"/>
              </a:rPr>
              <a:t>펩시콜라는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기업 간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경쟁의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역사를 얘기할 때 빼놓을 수 없는 사례다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코카콜라는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1886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년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err="1">
                <a:latin typeface="나눔고딕" pitchFamily="50" charset="-127"/>
                <a:ea typeface="나눔고딕" pitchFamily="50" charset="-127"/>
              </a:rPr>
              <a:t>펩시콜라는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1898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년 탄생해 둘 다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100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살을 넘긴 장수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브랜드다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양사는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100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년이 넘는 시간 동안 라디오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TV,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인터넷 등 매</a:t>
            </a:r>
          </a:p>
          <a:p>
            <a:pPr fontAlgn="base">
              <a:lnSpc>
                <a:spcPct val="150000"/>
              </a:lnSpc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체를 넘나들며 치열한 광고경쟁을 벌였다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이 과정에서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스포츠 마케팅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비교광고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감성 마케팅 같은 새로운 광고기법을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선구적으로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도입하기도 했다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51279"/>
            <a:ext cx="3872983" cy="145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00174"/>
            <a:ext cx="3456384" cy="175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퍼스낼리티에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대한 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463040" lvl="4" indent="-210312">
              <a:lnSpc>
                <a:spcPct val="150000"/>
              </a:lnSpc>
              <a:spcBef>
                <a:spcPct val="20000"/>
              </a:spcBef>
              <a:buClr>
                <a:schemeClr val="accent4"/>
              </a:buClr>
              <a:defRPr/>
            </a:pPr>
            <a:r>
              <a:rPr lang="ko-KR" altLang="en-US" sz="1100" dirty="0" smtClean="0">
                <a:latin typeface="나눔고딕" pitchFamily="50" charset="-127"/>
                <a:ea typeface="나눔고딕" pitchFamily="50" charset="-127"/>
                <a:cs typeface="Arial"/>
              </a:rPr>
              <a:t>≫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cs typeface="Arial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소비자 자신의 개성이나 자아를 표현할 수 있는 수단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자아개념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자신을 하나의 평가대상으로 놓을 때 자신에 대한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생각의   총합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103120" lvl="4" indent="-27432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첫째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소비자는 자아개념과 일치하는 정보를 더 잘 기억하는 경향이 있다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따라서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소비자는 자아개념과 일치되는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퍼스낼리티를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가진 브랜드를 더 잘 기억한다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2103120" lvl="4" indent="-274320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둘째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소비자는  자아개념과 일치한다고 생각되는 브랜드를   선호한다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 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5536" y="714356"/>
            <a:ext cx="8319868" cy="8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성장성과 </a:t>
            </a: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스타성이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있는 스포츠 스타 후원을 기반으로</a:t>
            </a:r>
          </a:p>
          <a:p>
            <a:pPr algn="ctr">
              <a:lnSpc>
                <a:spcPct val="150000"/>
              </a:lnSpc>
            </a:pP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언더독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브랜드이미지를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구축한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언더독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스포츠브랜드 </a:t>
            </a: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Under </a:t>
            </a:r>
            <a:r>
              <a:rPr lang="en-US" altLang="ko-KR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Armour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4488"/>
            <a:ext cx="4741565" cy="30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2911" y="5000636"/>
            <a:ext cx="406214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NBA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최고 연봉을 자랑하는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Stephen Curry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와의 후원계약을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통해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언더독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브랜드이미지를 구축하는 데 성공한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Under </a:t>
            </a:r>
            <a:r>
              <a:rPr lang="en-US" altLang="ko-KR" sz="1400" dirty="0" err="1">
                <a:latin typeface="나눔고딕" pitchFamily="50" charset="-127"/>
                <a:ea typeface="나눔고딕" pitchFamily="50" charset="-127"/>
              </a:rPr>
              <a:t>Armour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71744"/>
            <a:ext cx="3652512" cy="209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410682" y="5000636"/>
            <a:ext cx="3528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Under </a:t>
            </a:r>
            <a:r>
              <a:rPr lang="en-US" altLang="ko-KR" sz="1400" dirty="0" err="1">
                <a:latin typeface="나눔고딕" pitchFamily="50" charset="-127"/>
                <a:ea typeface="나눔고딕" pitchFamily="50" charset="-127"/>
              </a:rPr>
              <a:t>Armour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농구화 ‘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커리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2’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의 인기는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나이키의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에어조던을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능가한다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사용자에 관한 연상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cs typeface="Arial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브랜드를 제품 사용자와 연계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114550" lvl="4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42910" y="5357826"/>
            <a:ext cx="7786687" cy="87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자사브랜드의 이미지와 잘 부합되는 특성의 제품사용자를 효과적으로 </a:t>
            </a:r>
            <a:endParaRPr kumimoji="0"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활용한다면</a:t>
            </a: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브랜드자산구축에 도움을 줄 수 있다</a:t>
            </a: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kumimoji="0"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 descr="우즈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8814" y="3143248"/>
            <a:ext cx="1246259" cy="1472852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7644" y="3070671"/>
            <a:ext cx="125620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857356" y="4857760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err="1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하우젠</a:t>
            </a:r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김연아</a:t>
            </a:r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400" dirty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4876" y="4857760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나이키 </a:t>
            </a:r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err="1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타이거우즈</a:t>
            </a:r>
            <a:r>
              <a:rPr lang="en-US" altLang="ko-KR" sz="1400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1400" dirty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㉢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제품용도에 관련된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2408238" y="4620126"/>
            <a:ext cx="4286250" cy="673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모서리가 둥근 직사각형 16"/>
          <p:cNvSpPr/>
          <p:nvPr/>
        </p:nvSpPr>
        <p:spPr>
          <a:xfrm>
            <a:off x="765175" y="3567813"/>
            <a:ext cx="1643063" cy="21431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술 마신 다음 날 아침이 걱정 된다면 </a:t>
            </a:r>
            <a:r>
              <a:rPr lang="en-US" altLang="ko-KR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모닝케어</a:t>
            </a:r>
            <a:r>
              <a:rPr lang="en-US" altLang="ko-KR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’</a:t>
            </a:r>
            <a:endParaRPr lang="ko-KR" altLang="en-US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6694488" y="3500438"/>
            <a:ext cx="1643062" cy="21431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물보다 흡수가 빠른 갈증해소 음료 </a:t>
            </a:r>
            <a:r>
              <a:rPr lang="en-US" altLang="ko-KR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게토레이</a:t>
            </a:r>
            <a:r>
              <a:rPr lang="en-US" altLang="ko-KR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’</a:t>
            </a:r>
            <a:endParaRPr lang="ko-KR" altLang="en-US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9" name="그림 18" descr="게토레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214686"/>
            <a:ext cx="1285884" cy="2748266"/>
          </a:xfrm>
          <a:prstGeom prst="rect">
            <a:avLst/>
          </a:prstGeom>
        </p:spPr>
      </p:pic>
      <p:pic>
        <p:nvPicPr>
          <p:cNvPr id="20" name="그림 19" descr="컨디션파워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3214686"/>
            <a:ext cx="1214446" cy="2744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㉣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원산지와 관련된 연상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 브랜드가 생산된 지역이나 국가를 연상시킴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3" name="다이어그램 12"/>
          <p:cNvGraphicFramePr/>
          <p:nvPr/>
        </p:nvGraphicFramePr>
        <p:xfrm>
          <a:off x="857224" y="3143248"/>
          <a:ext cx="3929090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모서리가 둥근 직사각형 13"/>
          <p:cNvSpPr/>
          <p:nvPr/>
        </p:nvSpPr>
        <p:spPr>
          <a:xfrm>
            <a:off x="5000625" y="3498928"/>
            <a:ext cx="2857500" cy="23574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600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꼼빠니아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페페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아나카프리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레쎄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라네즈</a:t>
            </a: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 등의 패션과 화장품 </a:t>
            </a:r>
            <a:r>
              <a:rPr lang="ko-KR" altLang="en-US" sz="1600" dirty="0" smtClean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브랜드</a:t>
            </a:r>
            <a:r>
              <a:rPr lang="en-US" altLang="ko-KR" sz="1600" dirty="0" smtClean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이탈리아나 프랑스의 제품인 듯한 느낌을 </a:t>
            </a:r>
            <a:r>
              <a:rPr lang="ko-KR" altLang="en-US" sz="1600" dirty="0" smtClean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줌</a:t>
            </a:r>
            <a:endParaRPr lang="ko-KR" altLang="en-US" sz="160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제품속성과 관련이 없는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㉣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원산지와 관련된 연상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 브랜드가 생산된 지역이나 국가를 연상시킴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 descr="아웃백.jpg"/>
          <p:cNvPicPr>
            <a:picLocks noChangeAspect="1"/>
          </p:cNvPicPr>
          <p:nvPr/>
        </p:nvPicPr>
        <p:blipFill>
          <a:blip r:embed="rId3" cstate="print"/>
          <a:srcRect l="20492" t="8152" r="50819" b="-544"/>
          <a:stretch>
            <a:fillRect/>
          </a:stretch>
        </p:blipFill>
        <p:spPr>
          <a:xfrm>
            <a:off x="1428728" y="3000372"/>
            <a:ext cx="2543830" cy="3088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모서리가 둥근 직사각형 14"/>
          <p:cNvSpPr/>
          <p:nvPr/>
        </p:nvSpPr>
        <p:spPr>
          <a:xfrm>
            <a:off x="4850913" y="3019624"/>
            <a:ext cx="2327275" cy="30003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호주 오지에서 만날 수 있는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대평원의 자연이 만들어낸 자유를 느낄 수 있는 곳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캥거루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부메랑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코알라의 인테리어로 마치 호주의 레스토랑 인 것처럼 연상시켰다</a:t>
            </a:r>
            <a:r>
              <a:rPr lang="en-US" altLang="ko-KR" sz="1600" dirty="0">
                <a:solidFill>
                  <a:schemeClr val="accent4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>
              <a:solidFill>
                <a:schemeClr val="accent4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28596" y="785790"/>
            <a:ext cx="8229600" cy="4818069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브랜드연상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 이미지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관리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②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연상의 유형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기업과 관련된 브랜드 연상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3400" lvl="3" indent="-1714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대기업들은 기업과 관련된 브랜드연상을 브랜드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아이덴티티의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주요 구성요소로 간주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구체적이고 명확한 이미지보다는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혁신성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신뢰성이나 최고의 고객서비스와 같이 추상적인 기업이미지를 구축하여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이를 여러 제품범주들에 공통적으로 적용함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533400" lvl="3" indent="-1714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̶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기업관련 연상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기업의 사회적 책임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최고의 품질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혁신성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고객지향성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일류기업 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533400" lvl="2" indent="-17145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  (ex.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유한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킴벌리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우리강산 푸르게 푸르게 기업캠페인에 의한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유한킴벌리의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호의적인 기업이미지는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크리넥스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티슈에 대한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상표충성도에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큰 기여를 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785789"/>
            <a:ext cx="8043863" cy="5289573"/>
          </a:xfrm>
          <a:prstGeom prst="rect">
            <a:avLst/>
          </a:prstGeom>
        </p:spPr>
        <p:txBody>
          <a:bodyPr/>
          <a:lstStyle/>
          <a:p>
            <a:pPr marL="800100" lvl="1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활용방안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확장전략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(1)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상표자산이 축적된 상표를 기반으로 한 브랜드마케팅전략 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라인확장전략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기존의 제품범주 내에서 새로운 색상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성분배합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패키지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사이즈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맛의 시제품을 추가적으로 도입하는 것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kumimoji="0" lang="en-US" altLang="ko-K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상표확장전략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기존의 상표명을 사용하여 전혀 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다른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제품군으로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진출하는 전략</a:t>
            </a:r>
          </a:p>
        </p:txBody>
      </p:sp>
      <p:pic>
        <p:nvPicPr>
          <p:cNvPr id="9" name="_x87654840" descr="EMB00000cdc11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572008"/>
            <a:ext cx="1323054" cy="1913508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275" y="2315784"/>
            <a:ext cx="1818246" cy="191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5536" y="714356"/>
            <a:ext cx="8319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맹목적인 브랜드확장은 함정이 될 수 있다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480" y="1484784"/>
            <a:ext cx="2625326" cy="22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43" y="1484784"/>
            <a:ext cx="3391644" cy="231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42911" y="4221088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브랜드확장이 성공을 거두지 못한다는 증거가 수없이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제기됨에도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불구하고 기업들이 계속 그 속으로 뛰어드는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이유는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무엇 때문일까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?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그 이유는 새로운 브랜드를 내놓는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것보다 브랜드확장을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하는 것이 비용이 적게 들므로 단기적으로는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이득을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볼 수 있다는 생각 때문이다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785789"/>
            <a:ext cx="8043863" cy="5289573"/>
          </a:xfrm>
          <a:prstGeom prst="rect">
            <a:avLst/>
          </a:prstGeom>
        </p:spPr>
        <p:txBody>
          <a:bodyPr/>
          <a:lstStyle/>
          <a:p>
            <a:pPr marL="800100" lvl="1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활용방안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확장전략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(2)1980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년 대 이후 기존상표를 활용하는 전략이 증가한 원인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시장성숙에 따른 경쟁의 격화로 인해 신제품 개발 및 도입비용 증가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신제품 실패율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상표확장이 갖는 이점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기존의 상표명에 친숙하기 때문에 신제품을 즉시 인지할 수 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신제품 도입에 드는  마케팅비용이 훨씬 절감된다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확장제품이 호의적인 평가를 받게 되면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기존의 상표이미지를 강화시켜 기존상표의 매출액 증가를 가져온다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8" descr="애플 컴퓨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97" y="4304431"/>
            <a:ext cx="3357586" cy="1829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9" descr="아이팟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40001" y="4271133"/>
            <a:ext cx="3515746" cy="194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위로 구부러진 화살표 14"/>
          <p:cNvSpPr/>
          <p:nvPr/>
        </p:nvSpPr>
        <p:spPr>
          <a:xfrm>
            <a:off x="4015688" y="5398671"/>
            <a:ext cx="785812" cy="285750"/>
          </a:xfrm>
          <a:prstGeom prst="curvedUp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위로 구부러진 화살표 15"/>
          <p:cNvSpPr/>
          <p:nvPr/>
        </p:nvSpPr>
        <p:spPr>
          <a:xfrm rot="10800000">
            <a:off x="3996438" y="4927484"/>
            <a:ext cx="785812" cy="285750"/>
          </a:xfrm>
          <a:prstGeom prst="curvedUp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28596" y="121442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의미와 중요성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 자산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어떤 제품이나 서비스가 브랜드를 가졌기 때문에 발생된 바람직한 마케팅효과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높은 상표애호도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시장점유율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</a:t>
            </a:r>
            <a:r>
              <a:rPr kumimoji="0" lang="ko-KR" altLang="en-US" sz="1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의미</a:t>
            </a:r>
            <a:r>
              <a:rPr kumimoji="0" lang="en-US" altLang="ko-KR" sz="1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고객 관점과 기업 관점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고객의 관점에서 본 브랜드자산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브랜드의 부착으로 인해 브랜드가 없었을 경우보다 고객의 선호도가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증가된 것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기업관점에서</a:t>
            </a:r>
            <a:r>
              <a:rPr kumimoji="0" lang="ko-KR" altLang="en-US" sz="1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본 브랜드 자산</a:t>
            </a:r>
            <a:r>
              <a:rPr kumimoji="0" lang="en-US" altLang="ko-KR" sz="1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브랜드의 부착으로 인해 매출액과 이익이 증가된 것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785789"/>
            <a:ext cx="8043863" cy="5289573"/>
          </a:xfrm>
          <a:prstGeom prst="rect">
            <a:avLst/>
          </a:prstGeom>
        </p:spPr>
        <p:txBody>
          <a:bodyPr/>
          <a:lstStyle/>
          <a:p>
            <a:pPr marL="800100" lvl="1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활용방안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확장전략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상표확장의 단점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지나친 상표확장은 원래 상표명에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가졌이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강한 이미지를 약화시켜 기존상표명에 대해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충성도를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가진  소비자의 불만야기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잘못된 상표확장이 기존상표명의 이미지 혹은 매출액에 미치는 부정적인 영향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57562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57563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357562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785789"/>
            <a:ext cx="8043863" cy="5289573"/>
          </a:xfrm>
          <a:prstGeom prst="rect">
            <a:avLst/>
          </a:prstGeom>
        </p:spPr>
        <p:txBody>
          <a:bodyPr/>
          <a:lstStyle/>
          <a:p>
            <a:pPr marL="800100" lvl="1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브랜드자산의 활용방안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브랜드 확장전략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00100" lvl="1" indent="-342900">
              <a:lnSpc>
                <a:spcPct val="150000"/>
              </a:lnSpc>
              <a:spcBef>
                <a:spcPct val="20000"/>
              </a:spcBef>
              <a:buFont typeface="Wingdings 2" pitchFamily="18" charset="2"/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성공적인 상표확장을 위한 필요조건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기존의 상표명에 대해 좋은 인상을 가져야 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200150" lvl="2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긍정적 브랜드연상이 상표확장에 이전되어야 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   (ex.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크리넥스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기저귀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(0), 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샘표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오렌지 주스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(X))</a:t>
            </a:r>
          </a:p>
          <a:p>
            <a:pPr marL="1257300" lvl="2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기존상표에 대한 부정적 연상이 상표확장으로 이전되지 않으며 또한 상표확장이 이루어진 제품에 대한 부정적 연상이 역으로 기존상표에 영향을 미치지 않아야 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71500" y="4572008"/>
            <a:ext cx="7786688" cy="87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ko-KR" altLang="en-US" b="1" dirty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지침</a:t>
            </a:r>
            <a:r>
              <a:rPr kumimoji="0" lang="en-US" altLang="ko-KR" b="1" dirty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b="1" dirty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맹목적인 상표확장전략이 갖는 위험성을 고려하고 어떤 경우에 상표확장을 하는 것이 보다 효과적인가를 소비자평가 측면에서 분석한 후 </a:t>
            </a:r>
            <a:r>
              <a:rPr kumimoji="0" lang="ko-KR" altLang="en-US" b="1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이 전략을 </a:t>
            </a:r>
            <a:r>
              <a:rPr kumimoji="0" lang="ko-KR" altLang="en-US" b="1" dirty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적용함</a:t>
            </a:r>
            <a:r>
              <a:rPr kumimoji="0" lang="en-US" altLang="ko-KR" b="1" dirty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kumimoji="0" lang="ko-KR" altLang="en-US" b="1" dirty="0">
              <a:solidFill>
                <a:srgbClr val="0070C0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(customer equity)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의 이해와 중요성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고객자산의 정의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기업의 모든 고객들의 생애가치를 합친 것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고객생애가치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(customer lifetime value: CLV):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고객과의 관계로부터 창출될 것으로 예상되는 미래현금흐름의 현재가치를 기반으로 계산한 고객관계의 화폐가치 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텍스트상자 11">
            <a:extLst>
              <a:ext uri="{FF2B5EF4-FFF2-40B4-BE49-F238E27FC236}">
                <a16:creationId xmlns:a16="http://schemas.microsoft.com/office/drawing/2014/main" xmlns="" id="{45F826DB-D038-644C-B88E-AAF68E47996A}"/>
              </a:ext>
            </a:extLst>
          </p:cNvPr>
          <p:cNvSpPr txBox="1"/>
          <p:nvPr/>
        </p:nvSpPr>
        <p:spPr>
          <a:xfrm>
            <a:off x="1151620" y="3643314"/>
            <a:ext cx="6840760" cy="1705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같은 시점에 기업과 거래를 시작한 고객들이 모두 해당 기업에 같은 가치를 가져다 주는 것은 아님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!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고객들도 금융자산이나 토지처럼 그 재무적인 가치를 관리할 필요가 있는 투자자산의 일종으로 보아야 함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!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(customer equity)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의 이해와 중요성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고객의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정의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계약형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산업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기업과 고객간에 계약이 존재하므로 고객 정의가 명확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보험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이동통신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dirty="0" err="1" smtClean="0">
                <a:latin typeface="나눔고딕" pitchFamily="50" charset="-127"/>
                <a:ea typeface="나눔고딕" pitchFamily="50" charset="-127"/>
              </a:rPr>
              <a:t>거래형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산업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계약이 존재하지 않으므로 고객 정의가 불명확 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식품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의류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텍스트상자 11">
            <a:extLst>
              <a:ext uri="{FF2B5EF4-FFF2-40B4-BE49-F238E27FC236}">
                <a16:creationId xmlns:a16="http://schemas.microsoft.com/office/drawing/2014/main" xmlns="" id="{45F826DB-D038-644C-B88E-AAF68E47996A}"/>
              </a:ext>
            </a:extLst>
          </p:cNvPr>
          <p:cNvSpPr txBox="1"/>
          <p:nvPr/>
        </p:nvSpPr>
        <p:spPr>
          <a:xfrm>
            <a:off x="1285852" y="3505802"/>
            <a:ext cx="6588732" cy="1290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latinLnBrk="0">
              <a:lnSpc>
                <a:spcPct val="150000"/>
              </a:lnSpc>
            </a:pP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고객자산 분석은 주로 계약형 산업에서 개발되고 적용되어 왔으나</a:t>
            </a:r>
            <a:r>
              <a:rPr kumimoji="1" lang="en-US" altLang="ko-KR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dirty="0">
                <a:latin typeface="나눔고딕" pitchFamily="50" charset="-127"/>
                <a:ea typeface="나눔고딕" pitchFamily="50" charset="-127"/>
              </a:rPr>
              <a:t> 최근 고객별 거래 기록 분석을 통해 거래형 산업에서도 활용되고 있음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(customer equity)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의 이해와 중요성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현재가치와 미래가치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현재가치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(present value):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미래에 발생할 것으로 예상되는 화폐가치를 현재 시점으로 할인한 값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자본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조달 비용의 존재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투자에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따르는 기회비용 고려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기업마다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다른 할인율 적용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고객생애가치는 고객으로부터 예상되는 미래의 수익을 현재가치로 전환한 값</a:t>
            </a: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직접가치와 간접가치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직접가치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(direct value):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고객들이 기업의 제품이나 서비스를 구매함으로써 발생하는 가치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간접가치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(indirect value):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구매와 다른 방법으로 기업에 공헌하는 것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구전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추천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dirty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(customer equity)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의 이해와 중요성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현재고객과 미래고객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u="sng" dirty="0" smtClean="0">
                <a:latin typeface="나눔고딕" pitchFamily="50" charset="-127"/>
                <a:ea typeface="나눔고딕" pitchFamily="50" charset="-127"/>
              </a:rPr>
              <a:t>정적 고객자산 </a:t>
            </a:r>
            <a:r>
              <a:rPr lang="en-US" altLang="ko-KR" sz="1600" u="sng" dirty="0" smtClean="0">
                <a:latin typeface="나눔고딕" pitchFamily="50" charset="-127"/>
                <a:ea typeface="나눔고딕" pitchFamily="50" charset="-127"/>
              </a:rPr>
              <a:t>(static customer equity)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현재 확보하고 있는 고객들만의 생애가치 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신산업이나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신생 기업의 경우 고객자산을 과소 평가할 우려가 있음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</a:b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600" u="sng" dirty="0" smtClean="0">
                <a:latin typeface="나눔고딕" pitchFamily="50" charset="-127"/>
                <a:ea typeface="나눔고딕" pitchFamily="50" charset="-127"/>
              </a:rPr>
              <a:t>동적 고객자산 </a:t>
            </a:r>
            <a:r>
              <a:rPr lang="en-US" altLang="ko-KR" sz="1600" u="sng" dirty="0" smtClean="0">
                <a:latin typeface="나눔고딕" pitchFamily="50" charset="-127"/>
                <a:ea typeface="나눔고딕" pitchFamily="50" charset="-127"/>
              </a:rPr>
              <a:t>(dynamic customer equity)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미래에 획득이 예상되는 고객까지 포함하여 계산한 고객자산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미래에 획득이 예상되는 고객자산을 추정함에 있어 많은 에러가 발생할 우려가 있음</a:t>
            </a: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(customer equity)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의 이해와 중요성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고객자산의 중요성</a:t>
            </a: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브랜드나 상품 위주 시각의 한계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경쟁의 격화와 마케팅생산성의 하락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정보기술과 분석방법론의 발전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과거지향적 단기성과의 폐해</a:t>
            </a: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고객자산의 주요 구성요소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37</a:t>
            </a:fld>
            <a:endParaRPr lang="ko-KR" altLang="en-US"/>
          </a:p>
        </p:txBody>
      </p:sp>
      <p:graphicFrame>
        <p:nvGraphicFramePr>
          <p:cNvPr id="8" name="내용 개체 틀 3">
            <a:extLst>
              <a:ext uri="{FF2B5EF4-FFF2-40B4-BE49-F238E27FC236}">
                <a16:creationId xmlns:a16="http://schemas.microsoft.com/office/drawing/2014/main" xmlns="" id="{AF84BCC8-88CB-BF4D-BDE8-BC6E12343B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00534576"/>
              </p:ext>
            </p:extLst>
          </p:nvPr>
        </p:nvGraphicFramePr>
        <p:xfrm>
          <a:off x="1686508" y="1497567"/>
          <a:ext cx="5770984" cy="3561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텍스트상자 5">
            <a:extLst>
              <a:ext uri="{FF2B5EF4-FFF2-40B4-BE49-F238E27FC236}">
                <a16:creationId xmlns:a16="http://schemas.microsoft.com/office/drawing/2014/main" xmlns="" id="{CE0A27E0-0F21-B949-9E42-3AE02B4DBB2B}"/>
              </a:ext>
            </a:extLst>
          </p:cNvPr>
          <p:cNvSpPr txBox="1"/>
          <p:nvPr/>
        </p:nvSpPr>
        <p:spPr>
          <a:xfrm>
            <a:off x="5508104" y="1240410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/>
              <a:t>특정 제품이나 서비스가 고객에게 제공하는 유형적 가치 </a:t>
            </a:r>
            <a:r>
              <a:rPr kumimoji="1" lang="en-US" altLang="ko-KR" dirty="0"/>
              <a:t>(</a:t>
            </a:r>
            <a:r>
              <a:rPr kumimoji="1" lang="ko-KR" altLang="en-US" dirty="0"/>
              <a:t>예</a:t>
            </a:r>
            <a:r>
              <a:rPr kumimoji="1" lang="en-US" altLang="ko-KR" dirty="0"/>
              <a:t>:</a:t>
            </a:r>
            <a:r>
              <a:rPr kumimoji="1" lang="ko-KR" altLang="en-US" dirty="0"/>
              <a:t> 가격</a:t>
            </a:r>
            <a:r>
              <a:rPr kumimoji="1" lang="en-US" altLang="ko-KR" dirty="0"/>
              <a:t>,</a:t>
            </a:r>
            <a:r>
              <a:rPr kumimoji="1" lang="ko-KR" altLang="en-US" dirty="0"/>
              <a:t> 편의성</a:t>
            </a:r>
            <a:r>
              <a:rPr kumimoji="1" lang="en-US" altLang="ko-KR" dirty="0"/>
              <a:t>)</a:t>
            </a:r>
            <a:endParaRPr kumimoji="1" lang="ko-KR" altLang="en-US" dirty="0"/>
          </a:p>
        </p:txBody>
      </p:sp>
      <p:sp>
        <p:nvSpPr>
          <p:cNvPr id="13" name="텍스트상자 9">
            <a:extLst>
              <a:ext uri="{FF2B5EF4-FFF2-40B4-BE49-F238E27FC236}">
                <a16:creationId xmlns:a16="http://schemas.microsoft.com/office/drawing/2014/main" xmlns="" id="{01EA778B-3549-7C4B-A3C2-978B984FDC45}"/>
              </a:ext>
            </a:extLst>
          </p:cNvPr>
          <p:cNvSpPr txBox="1"/>
          <p:nvPr/>
        </p:nvSpPr>
        <p:spPr>
          <a:xfrm>
            <a:off x="5364088" y="5058826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/>
              <a:t>무형적이고 심리적인 이미지 상의 가치 </a:t>
            </a:r>
            <a:r>
              <a:rPr kumimoji="1" lang="en-US" altLang="ko-KR" dirty="0"/>
              <a:t>(</a:t>
            </a:r>
            <a:r>
              <a:rPr kumimoji="1" lang="ko-KR" altLang="en-US" dirty="0"/>
              <a:t>예</a:t>
            </a:r>
            <a:r>
              <a:rPr kumimoji="1" lang="en-US" altLang="ko-KR" dirty="0"/>
              <a:t>:</a:t>
            </a:r>
            <a:r>
              <a:rPr kumimoji="1" lang="ko-KR" altLang="en-US" dirty="0"/>
              <a:t> 인지도</a:t>
            </a:r>
            <a:r>
              <a:rPr kumimoji="1" lang="en-US" altLang="ko-KR" dirty="0"/>
              <a:t>,</a:t>
            </a:r>
            <a:r>
              <a:rPr kumimoji="1" lang="ko-KR" altLang="en-US" dirty="0"/>
              <a:t> 친숙함</a:t>
            </a:r>
            <a:r>
              <a:rPr kumimoji="1" lang="en-US" altLang="ko-KR" dirty="0"/>
              <a:t>)</a:t>
            </a:r>
            <a:endParaRPr kumimoji="1" lang="ko-KR" altLang="en-US" dirty="0"/>
          </a:p>
        </p:txBody>
      </p:sp>
      <p:sp>
        <p:nvSpPr>
          <p:cNvPr id="14" name="텍스트상자 10">
            <a:extLst>
              <a:ext uri="{FF2B5EF4-FFF2-40B4-BE49-F238E27FC236}">
                <a16:creationId xmlns:a16="http://schemas.microsoft.com/office/drawing/2014/main" xmlns="" id="{6AE4FCD9-D4C3-A648-8F48-F5F644940C0E}"/>
              </a:ext>
            </a:extLst>
          </p:cNvPr>
          <p:cNvSpPr txBox="1"/>
          <p:nvPr/>
        </p:nvSpPr>
        <p:spPr>
          <a:xfrm>
            <a:off x="726976" y="5054827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/>
              <a:t>고객과의 긴밀한 관계를 통해 제공되는 가치 </a:t>
            </a:r>
            <a:r>
              <a:rPr kumimoji="1" lang="en-US" altLang="ko-KR" dirty="0"/>
              <a:t>(</a:t>
            </a:r>
            <a:r>
              <a:rPr kumimoji="1" lang="ko-KR" altLang="en-US" dirty="0"/>
              <a:t>예</a:t>
            </a:r>
            <a:r>
              <a:rPr kumimoji="1" lang="en-US" altLang="ko-KR" dirty="0"/>
              <a:t>:</a:t>
            </a:r>
            <a:r>
              <a:rPr kumimoji="1" lang="ko-KR" altLang="en-US" dirty="0"/>
              <a:t> 고객별 맞춤</a:t>
            </a:r>
            <a:r>
              <a:rPr kumimoji="1" lang="en-US" altLang="ko-KR" dirty="0"/>
              <a:t>)</a:t>
            </a:r>
            <a:endParaRPr kumimoji="1"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고객자산구축을 위한 고객관계관리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38</a:t>
            </a:fld>
            <a:endParaRPr lang="ko-KR" altLang="en-US"/>
          </a:p>
        </p:txBody>
      </p:sp>
      <p:graphicFrame>
        <p:nvGraphicFramePr>
          <p:cNvPr id="15" name="내용 개체 틀 1">
            <a:extLst>
              <a:ext uri="{FF2B5EF4-FFF2-40B4-BE49-F238E27FC236}">
                <a16:creationId xmlns:a16="http://schemas.microsoft.com/office/drawing/2014/main" xmlns="" id="{3F38F2D2-4470-6044-8B9F-917AA7F8FA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3000250"/>
              </p:ext>
            </p:extLst>
          </p:nvPr>
        </p:nvGraphicFramePr>
        <p:xfrm>
          <a:off x="457200" y="928689"/>
          <a:ext cx="8229600" cy="242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텍스트상자 2">
            <a:extLst>
              <a:ext uri="{FF2B5EF4-FFF2-40B4-BE49-F238E27FC236}">
                <a16:creationId xmlns:a16="http://schemas.microsoft.com/office/drawing/2014/main" xmlns="" id="{027911EE-5B75-1A4A-929D-1BC7D0B19D0C}"/>
              </a:ext>
            </a:extLst>
          </p:cNvPr>
          <p:cNvSpPr txBox="1"/>
          <p:nvPr/>
        </p:nvSpPr>
        <p:spPr>
          <a:xfrm>
            <a:off x="539552" y="2996952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해당 상품군을 처음으로 구매하는 소비자 획득</a:t>
            </a:r>
            <a:endParaRPr kumimoji="1" lang="en-US" altLang="ko-KR" sz="1600" dirty="0"/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경쟁사 고객 획득</a:t>
            </a:r>
          </a:p>
        </p:txBody>
      </p:sp>
      <p:sp>
        <p:nvSpPr>
          <p:cNvPr id="17" name="텍스트상자 7">
            <a:extLst>
              <a:ext uri="{FF2B5EF4-FFF2-40B4-BE49-F238E27FC236}">
                <a16:creationId xmlns:a16="http://schemas.microsoft.com/office/drawing/2014/main" xmlns="" id="{086161CE-A20F-B340-9AC1-86E3A40B2BCF}"/>
              </a:ext>
            </a:extLst>
          </p:cNvPr>
          <p:cNvSpPr txBox="1"/>
          <p:nvPr/>
        </p:nvSpPr>
        <p:spPr>
          <a:xfrm>
            <a:off x="3275856" y="2996952"/>
            <a:ext cx="1944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고객생애가치 제고의 핵심요소</a:t>
            </a:r>
            <a:endParaRPr kumimoji="1" lang="en-US" altLang="ko-KR" sz="1600" dirty="0"/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고객획득 비용 대비 저비용</a:t>
            </a:r>
          </a:p>
        </p:txBody>
      </p:sp>
      <p:sp>
        <p:nvSpPr>
          <p:cNvPr id="18" name="텍스트상자 8">
            <a:extLst>
              <a:ext uri="{FF2B5EF4-FFF2-40B4-BE49-F238E27FC236}">
                <a16:creationId xmlns:a16="http://schemas.microsoft.com/office/drawing/2014/main" xmlns="" id="{58CF6399-CDD7-5F46-BF53-1B958811EBE1}"/>
              </a:ext>
            </a:extLst>
          </p:cNvPr>
          <p:cNvSpPr txBox="1"/>
          <p:nvPr/>
        </p:nvSpPr>
        <p:spPr>
          <a:xfrm>
            <a:off x="6012160" y="2996952"/>
            <a:ext cx="1944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다른 제품 구매 유도 </a:t>
            </a:r>
            <a:r>
              <a:rPr kumimoji="1" lang="en-US" altLang="ko-KR" sz="1600" dirty="0"/>
              <a:t>(</a:t>
            </a:r>
            <a:r>
              <a:rPr kumimoji="1" lang="ko-KR" altLang="en-US" sz="1600" dirty="0"/>
              <a:t>교차판매</a:t>
            </a:r>
            <a:r>
              <a:rPr kumimoji="1" lang="en-US" altLang="ko-KR" sz="1600" dirty="0"/>
              <a:t>)</a:t>
            </a:r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상위 제품 구매 유도 </a:t>
            </a:r>
            <a:r>
              <a:rPr kumimoji="1" lang="en-US" altLang="ko-KR" sz="1600" dirty="0"/>
              <a:t>(</a:t>
            </a:r>
            <a:r>
              <a:rPr kumimoji="1" lang="ko-KR" altLang="en-US" sz="1600" dirty="0"/>
              <a:t>상위판매</a:t>
            </a:r>
            <a:r>
              <a:rPr kumimoji="1" lang="en-US" altLang="ko-KR" sz="1600" dirty="0"/>
              <a:t>)</a:t>
            </a:r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kumimoji="1" lang="ko-KR" altLang="en-US" sz="1600" dirty="0"/>
              <a:t>구전 유도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5CBEE555-FADB-7347-8481-20B9FC94B4F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4594756"/>
            <a:ext cx="1957524" cy="1670483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294B607D-5070-9740-97D4-3DE2F43562C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4785078"/>
            <a:ext cx="1862336" cy="128035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A9749595-42B8-1A47-9BE1-F6C3B1C3FF33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00626" y="4549586"/>
            <a:ext cx="1555750" cy="16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고객자산구축을 위한 고객관계관리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13" name="내용 개체 틀 9">
            <a:extLst>
              <a:ext uri="{FF2B5EF4-FFF2-40B4-BE49-F238E27FC236}">
                <a16:creationId xmlns:a16="http://schemas.microsoft.com/office/drawing/2014/main" xmlns="" id="{2D0C6331-246A-244B-A658-CF60610EF907}"/>
              </a:ext>
            </a:extLst>
          </p:cNvPr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시장세분화와 표적시장 선정</a:t>
            </a:r>
            <a:endParaRPr kumimoji="1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AED903F4-B992-9449-B839-3F123C9E6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542" y="1769118"/>
            <a:ext cx="4977474" cy="4165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241" y="913656"/>
            <a:ext cx="7135244" cy="567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71472" y="5857892"/>
            <a:ext cx="2928938" cy="307975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 smtClean="0">
                <a:latin typeface="HY중고딕" pitchFamily="18" charset="-127"/>
                <a:ea typeface="HY중고딕" pitchFamily="18" charset="-127"/>
              </a:rPr>
              <a:t>브랜드 </a:t>
            </a:r>
            <a:r>
              <a:rPr kumimoji="0" lang="ko-KR" altLang="en-US" sz="1400" b="1" dirty="0">
                <a:latin typeface="HY중고딕" pitchFamily="18" charset="-127"/>
                <a:ea typeface="HY중고딕" pitchFamily="18" charset="-127"/>
              </a:rPr>
              <a:t>자산의 결정 요인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고객자산의 활용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13" name="내용 개체 틀 9">
            <a:extLst>
              <a:ext uri="{FF2B5EF4-FFF2-40B4-BE49-F238E27FC236}">
                <a16:creationId xmlns:a16="http://schemas.microsoft.com/office/drawing/2014/main" xmlns="" id="{2D0C6331-246A-244B-A658-CF60610EF907}"/>
              </a:ext>
            </a:extLst>
          </p:cNvPr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마케팅예산 할당</a:t>
            </a:r>
            <a:endParaRPr kumimoji="1"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예산 할당 문제를 분석함에 있어 목표함수로 고객자산을 활용함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예산할당 과정의 예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062038" lvl="3" indent="-342900">
              <a:lnSpc>
                <a:spcPct val="200000"/>
              </a:lnSpc>
              <a:buFont typeface="+mj-lt"/>
              <a:buAutoNum type="arabicParenR"/>
            </a:pP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의사결정 항목 결정 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 제품별 판촉예산 할당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062038" lvl="3" indent="-342900">
              <a:lnSpc>
                <a:spcPct val="200000"/>
              </a:lnSpc>
              <a:buFont typeface="+mj-lt"/>
              <a:buAutoNum type="arabicParenR"/>
            </a:pP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고객자산의 측정방법 결정 후 목표함수로 설정</a:t>
            </a:r>
            <a:endParaRPr kumimoji="1"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62038" lvl="3" indent="-342900">
              <a:lnSpc>
                <a:spcPct val="200000"/>
              </a:lnSpc>
              <a:buFont typeface="+mj-lt"/>
              <a:buAutoNum type="arabicParenR"/>
            </a:pP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목표함수의 구성요소와 의사결정 요소간의 관계를 설명하는 모형 수립 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sz="1600" dirty="0" err="1" smtClean="0">
                <a:latin typeface="나눔고딕" pitchFamily="50" charset="-127"/>
                <a:ea typeface="나눔고딕" pitchFamily="50" charset="-127"/>
              </a:rPr>
              <a:t>재구매율과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 판촉의 관계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1062038" lvl="3" indent="-342900">
              <a:lnSpc>
                <a:spcPct val="200000"/>
              </a:lnSpc>
              <a:buFont typeface="+mj-lt"/>
              <a:buAutoNum type="arabicParenR"/>
            </a:pP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3)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에서 수립한 모형의 추정</a:t>
            </a:r>
            <a:endParaRPr kumimoji="1"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062038" lvl="3" indent="-342900">
              <a:lnSpc>
                <a:spcPct val="200000"/>
              </a:lnSpc>
              <a:buFont typeface="+mj-lt"/>
              <a:buAutoNum type="arabicParenR"/>
            </a:pP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목표함수를 극대화할 수 있는 의사결정요소의 조합 탐색 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sz="1600" dirty="0" smtClean="0">
                <a:latin typeface="나눔고딕" pitchFamily="50" charset="-127"/>
                <a:ea typeface="나눔고딕" pitchFamily="50" charset="-127"/>
              </a:rPr>
              <a:t> 최적 판촉예산</a:t>
            </a:r>
            <a:r>
              <a:rPr kumimoji="1"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kumimoji="1"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고객자산의 활용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13" name="내용 개체 틀 9">
            <a:extLst>
              <a:ext uri="{FF2B5EF4-FFF2-40B4-BE49-F238E27FC236}">
                <a16:creationId xmlns:a16="http://schemas.microsoft.com/office/drawing/2014/main" xmlns="" id="{2D0C6331-246A-244B-A658-CF60610EF907}"/>
              </a:ext>
            </a:extLst>
          </p:cNvPr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kumimoji="1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마케팅생산성 측정 </a:t>
            </a:r>
            <a:r>
              <a:rPr kumimoji="1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(12</a:t>
            </a:r>
            <a:r>
              <a:rPr kumimoji="1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장 참조</a:t>
            </a:r>
            <a:r>
              <a:rPr kumimoji="1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고객자산을 마케팅 성과지표로 설정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미래지향적이고 장기적인 성과와 단기적인 성과 간의 균형 추구</a:t>
            </a:r>
            <a:endParaRPr kumimoji="1"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</a:pPr>
            <a:endParaRPr kumimoji="1"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kumimoji="1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투자자 정보</a:t>
            </a:r>
            <a:endParaRPr kumimoji="1"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투자자 관계 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(investor relationship: IR)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 활동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 경영상 발생하는 다양한 정보들을 투자자들에게 제공하여 호의적인 투자환경 조성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고객자산</a:t>
            </a: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 기업의 미래 성과에 </a:t>
            </a:r>
            <a:r>
              <a:rPr kumimoji="1" lang="ko-KR" altLang="en-US" sz="1700" dirty="0" err="1" smtClean="0">
                <a:latin typeface="나눔고딕" pitchFamily="50" charset="-127"/>
                <a:ea typeface="나눔고딕" pitchFamily="50" charset="-127"/>
              </a:rPr>
              <a:t>관심있는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 투자자들에게 중요한 정보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sz="1700" dirty="0" err="1" smtClean="0">
                <a:latin typeface="나눔고딕" pitchFamily="50" charset="-127"/>
                <a:ea typeface="나눔고딕" pitchFamily="50" charset="-127"/>
              </a:rPr>
              <a:t>넷플릭스가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 공개하고 있는 고객자산 관련 지표들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고객</a:t>
            </a: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인당 매출액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획득고객 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수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이탈고객 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수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기존고객 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수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고객획득비용</a:t>
            </a:r>
            <a:endParaRPr kumimoji="1"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lvl="3">
              <a:lnSpc>
                <a:spcPct val="150000"/>
              </a:lnSpc>
            </a:pPr>
            <a:r>
              <a:rPr kumimoji="1" lang="en-US" altLang="ko-KR" sz="17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1" lang="ko-KR" altLang="en-US" sz="1700" dirty="0" smtClean="0">
                <a:latin typeface="나눔고딕" pitchFamily="50" charset="-127"/>
                <a:ea typeface="나눔고딕" pitchFamily="50" charset="-127"/>
              </a:rPr>
              <a:t>고객유지비용</a:t>
            </a:r>
            <a:endParaRPr kumimoji="1"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관리 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①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자산형성에 있어서 브랜드인지도 증대의 중요성 </a:t>
            </a: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고려대상 상표군에 우선 포함됨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상표친숙성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증대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브랜드에 대한 선호도와 선택가능성을 증가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저관여제품의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경우 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반복노출되어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친숙한 브랜드를 구매할 확률이 높음</a:t>
            </a:r>
            <a:r>
              <a:rPr lang="ko-KR" altLang="en-US" dirty="0"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관리 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②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브랜드인지도를 증대시키는 방법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반복광고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제품에 대한 메시지를 소비자의 기억 속에 장기간 유지시킬 수 있는 효과적인 방법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  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광고효과의 감퇴 주의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소비자가 싫증을 느끼지 않도록 해야 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.)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관리 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②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브랜드인지도를 증대시키는 방법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시각적 정보를 제품정보와 함께 제공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사람들은 단어보다 그림을 더 잘 기억한다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따라서 그림과 함께 제공하는 것이 기억증대에 효과적이다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9" name="다이어그램 8"/>
          <p:cNvGraphicFramePr/>
          <p:nvPr>
            <p:extLst>
              <p:ext uri="{D42A27DB-BD31-4B8C-83A1-F6EECF244321}">
                <p14:modId xmlns="" xmlns:p14="http://schemas.microsoft.com/office/powerpoint/2010/main" val="1981283732"/>
              </p:ext>
            </p:extLst>
          </p:nvPr>
        </p:nvGraphicFramePr>
        <p:xfrm>
          <a:off x="2000232" y="3286124"/>
          <a:ext cx="540060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관리 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②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브랜드인지도를 증대시키는 방법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브랜드명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및 제품정보가 소리의 형태로 기억되도록 한다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2" name="다이어그램 11"/>
          <p:cNvGraphicFramePr/>
          <p:nvPr>
            <p:extLst>
              <p:ext uri="{D42A27DB-BD31-4B8C-83A1-F6EECF244321}">
                <p14:modId xmlns="" xmlns:p14="http://schemas.microsoft.com/office/powerpoint/2010/main" val="1679254288"/>
              </p:ext>
            </p:extLst>
          </p:nvPr>
        </p:nvGraphicFramePr>
        <p:xfrm>
          <a:off x="2143108" y="3000372"/>
          <a:ext cx="496855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브랜드자산의 구축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28596" y="857232"/>
            <a:ext cx="8229600" cy="4532313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브랜드자산의 체계적 관리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브랜드인지도의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관리 </a:t>
            </a:r>
          </a:p>
          <a:p>
            <a:pPr lvl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②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브랜드인지도를 증대시키는 방법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구매시점에 자사브랜드에 대한 기억을 쉽게 떠올릴 수 있는 암시 또는 단서 제공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1143000" lvl="2" indent="-2286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인출단서의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예-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광고에 이용했던 광고문구나 슬로건을 점포 내에 크게 부착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자사제품의 패키지에 광고모델을 인쇄함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R="0" lvl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오른쪽 화살표 8"/>
          <p:cNvSpPr/>
          <p:nvPr/>
        </p:nvSpPr>
        <p:spPr>
          <a:xfrm>
            <a:off x="4357690" y="4657131"/>
            <a:ext cx="642938" cy="642938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929254"/>
            <a:ext cx="2381099" cy="209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7826" y="3571876"/>
            <a:ext cx="1688167" cy="2456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2358</Words>
  <Application>Microsoft Office PowerPoint</Application>
  <PresentationFormat>화면 슬라이드 쇼(4:3)</PresentationFormat>
  <Paragraphs>415</Paragraphs>
  <Slides>41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9" baseType="lpstr">
      <vt:lpstr>굴림</vt:lpstr>
      <vt:lpstr>Arial</vt:lpstr>
      <vt:lpstr>나눔고딕</vt:lpstr>
      <vt:lpstr>Wingdings 2</vt:lpstr>
      <vt:lpstr>맑은 고딕</vt:lpstr>
      <vt:lpstr>HY중고딕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112</cp:revision>
  <dcterms:created xsi:type="dcterms:W3CDTF">2018-02-26T03:14:58Z</dcterms:created>
  <dcterms:modified xsi:type="dcterms:W3CDTF">2018-02-27T06:45:12Z</dcterms:modified>
</cp:coreProperties>
</file>