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ltGray">
          <a:xfrm>
            <a:off x="829056" y="594360"/>
            <a:ext cx="10387584" cy="5788152"/>
          </a:xfrm>
          <a:prstGeom prst="ellipse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scene3d>
            <a:camera prst="orthographicFront"/>
            <a:lightRig rig="soft" dir="t">
              <a:rot lat="0" lon="0" rev="16200000"/>
            </a:lightRig>
          </a:scene3d>
          <a:sp3d prstMaterial="plastic">
            <a:bevelT w="101600" h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14400" y="2130426"/>
            <a:ext cx="10363200" cy="1470025"/>
          </a:xfr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 flip="none" rotWithShape="1">
                  <a:gsLst>
                    <a:gs pos="0">
                      <a:schemeClr val="tx1"/>
                    </a:gs>
                    <a:gs pos="44000">
                      <a:schemeClr val="tx1">
                        <a:lumMod val="85000"/>
                      </a:schemeClr>
                    </a:gs>
                    <a:gs pos="100000">
                      <a:schemeClr val="tx1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828800" y="3886200"/>
            <a:ext cx="8534400" cy="12161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reeform 8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3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70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340864" cy="587044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24" y="274639"/>
            <a:ext cx="847344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61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90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algn="ctr" defTabSz="914400" rtl="0" eaLnBrk="1" latinLnBrk="0" hangingPunct="1"/>
            <a:endParaRPr lang="en-US" sz="4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6464" y="2002536"/>
            <a:ext cx="9424416" cy="114300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26464" y="3218688"/>
            <a:ext cx="9424416" cy="1572768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2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048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8464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14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0487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0487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44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612648"/>
            <a:ext cx="935126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05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reeform 4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2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512" y="996696"/>
            <a:ext cx="4096512" cy="429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996696"/>
            <a:ext cx="5900928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8512" y="1499616"/>
            <a:ext cx="4108704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16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242048" cy="41148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621536" y="685800"/>
            <a:ext cx="8851392" cy="395935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>
            <a:bevelT w="101600" h="127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7440" y="5285232"/>
            <a:ext cx="7242048" cy="630936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03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28F7-AA9A-4EC0-BD4C-0CC6A8D9159B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9664" y="6464808"/>
            <a:ext cx="3860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4DD75-EDE5-4959-B263-67A55AF7D9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565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gradFill flip="none" rotWithShape="1">
            <a:gsLst>
              <a:gs pos="0">
                <a:schemeClr val="tx1"/>
              </a:gs>
              <a:gs pos="44000">
                <a:schemeClr val="tx1">
                  <a:lumMod val="85000"/>
                </a:schemeClr>
              </a:gs>
              <a:gs pos="100000">
                <a:schemeClr val="tx1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경영의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대 과목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인사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재무   </a:t>
            </a:r>
            <a:r>
              <a:rPr lang="en-US" altLang="ko-KR" dirty="0" smtClean="0"/>
              <a:t>   </a:t>
            </a:r>
            <a:r>
              <a:rPr lang="en-US" altLang="ko-KR" dirty="0" err="1" smtClean="0"/>
              <a:t>Mktg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Mktg.</a:t>
            </a:r>
            <a:r>
              <a:rPr lang="ko-KR" altLang="en-US" dirty="0" smtClean="0"/>
              <a:t>의 위치            전사적 </a:t>
            </a:r>
            <a:r>
              <a:rPr lang="en-US" altLang="ko-KR" dirty="0" smtClean="0"/>
              <a:t>Mktg. </a:t>
            </a:r>
            <a:r>
              <a:rPr lang="ko-KR" altLang="en-US" dirty="0" smtClean="0"/>
              <a:t>필요</a:t>
            </a:r>
            <a:endParaRPr lang="en-US" altLang="ko-KR" dirty="0" smtClean="0"/>
          </a:p>
          <a:p>
            <a:r>
              <a:rPr lang="en-US" altLang="ko-KR" dirty="0" smtClean="0"/>
              <a:t>Mktg. 4P (Product, Price, Place, Promotion)</a:t>
            </a:r>
          </a:p>
          <a:p>
            <a:r>
              <a:rPr lang="en-US" altLang="ko-KR" dirty="0" smtClean="0"/>
              <a:t>STP </a:t>
            </a:r>
            <a:r>
              <a:rPr lang="ko-KR" altLang="en-US" dirty="0" smtClean="0"/>
              <a:t>전략 </a:t>
            </a:r>
            <a:r>
              <a:rPr lang="en-US" altLang="ko-KR" dirty="0" smtClean="0"/>
              <a:t>(Segment : </a:t>
            </a:r>
            <a:r>
              <a:rPr lang="ko-KR" altLang="en-US" dirty="0" smtClean="0"/>
              <a:t>세분화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</a:t>
            </a:r>
            <a:r>
              <a:rPr lang="en-US" altLang="ko-KR" dirty="0" smtClean="0"/>
              <a:t>    (</a:t>
            </a:r>
            <a:r>
              <a:rPr lang="en-US" altLang="ko-KR" dirty="0" smtClean="0"/>
              <a:t>Targeting : </a:t>
            </a:r>
            <a:r>
              <a:rPr lang="ko-KR" altLang="en-US" dirty="0" err="1" smtClean="0"/>
              <a:t>표적화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</a:t>
            </a:r>
            <a:r>
              <a:rPr lang="en-US" altLang="ko-KR" dirty="0" smtClean="0"/>
              <a:t>    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Positiong</a:t>
            </a:r>
            <a:r>
              <a:rPr lang="en-US" altLang="ko-KR" dirty="0" smtClean="0"/>
              <a:t> : </a:t>
            </a:r>
            <a:r>
              <a:rPr lang="ko-KR" altLang="en-US" dirty="0" smtClean="0"/>
              <a:t>차별화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Mktg. 4P Mix Strategy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3493008" y="26883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왼쪽 화살표 6"/>
          <p:cNvSpPr/>
          <p:nvPr/>
        </p:nvSpPr>
        <p:spPr>
          <a:xfrm flipV="1">
            <a:off x="4050792" y="1600201"/>
            <a:ext cx="237744" cy="6126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68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3D01">
  <a:themeElements>
    <a:clrScheme name="3D01">
      <a:dk1>
        <a:sysClr val="windowText" lastClr="000000"/>
      </a:dk1>
      <a:lt1>
        <a:sysClr val="window" lastClr="FFFFFF"/>
      </a:lt1>
      <a:dk2>
        <a:srgbClr val="04617B"/>
      </a:dk2>
      <a:lt2>
        <a:srgbClr val="E3E9E5"/>
      </a:lt2>
      <a:accent1>
        <a:srgbClr val="088CDE"/>
      </a:accent1>
      <a:accent2>
        <a:srgbClr val="17C952"/>
      </a:accent2>
      <a:accent3>
        <a:srgbClr val="E16F4B"/>
      </a:accent3>
      <a:accent4>
        <a:srgbClr val="0FCBF1"/>
      </a:accent4>
      <a:accent5>
        <a:srgbClr val="9E7FF5"/>
      </a:accent5>
      <a:accent6>
        <a:srgbClr val="E29702"/>
      </a:accent6>
      <a:hlink>
        <a:srgbClr val="E2D700"/>
      </a:hlink>
      <a:folHlink>
        <a:srgbClr val="85DFD0"/>
      </a:folHlink>
    </a:clrScheme>
    <a:fontScheme name="3D01">
      <a:majorFont>
        <a:latin typeface="Franklin Gothic Demi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Jpan" typeface="HG丸ｺﾞｼｯｸM-PRO"/>
        <a:font script="Hang" typeface="맑은 고딕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TM10237556[[fn=3D 메탈 테마]]</Template>
  <TotalTime>17</TotalTime>
  <Words>54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Franklin Gothic Book</vt:lpstr>
      <vt:lpstr>Franklin Gothic Demi</vt:lpstr>
      <vt:lpstr>New_3D01</vt:lpstr>
      <vt:lpstr>경영의 4대 과목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경영의 4대 과목</dc:title>
  <dc:creator>hp</dc:creator>
  <cp:lastModifiedBy>hp</cp:lastModifiedBy>
  <cp:revision>5</cp:revision>
  <dcterms:created xsi:type="dcterms:W3CDTF">2021-03-07T07:53:34Z</dcterms:created>
  <dcterms:modified xsi:type="dcterms:W3CDTF">2021-03-08T09:10:24Z</dcterms:modified>
</cp:coreProperties>
</file>