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3301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3679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158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310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019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3953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537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1905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392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99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147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251CC-8157-4F32-AC39-99CDE1B00F13}" type="datetimeFigureOut">
              <a:rPr lang="ko-KR" altLang="en-US" smtClean="0"/>
              <a:t>2021-05-01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34FB3-D1C7-41A3-AA54-0FEC859C036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816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ko-KR" altLang="en-US" sz="4400" b="1" dirty="0"/>
              <a:t>■ </a:t>
            </a:r>
            <a:r>
              <a:rPr lang="en-US" altLang="ko-KR" sz="4400" b="1" dirty="0"/>
              <a:t>2</a:t>
            </a:r>
            <a:r>
              <a:rPr lang="ko-KR" altLang="en-US" sz="4400" b="1" dirty="0"/>
              <a:t>천년 전 노예와 요즘 </a:t>
            </a:r>
            <a:r>
              <a:rPr lang="en-US" altLang="ko-KR" sz="4400" b="1" dirty="0" smtClean="0"/>
              <a:t/>
            </a:r>
            <a:br>
              <a:rPr lang="en-US" altLang="ko-KR" sz="4400" b="1" dirty="0" smtClean="0"/>
            </a:br>
            <a:r>
              <a:rPr lang="en-US" altLang="ko-KR" sz="4400" b="1" dirty="0" smtClean="0"/>
              <a:t>         </a:t>
            </a:r>
            <a:r>
              <a:rPr lang="ko-KR" altLang="en-US" sz="4400" b="1" dirty="0" smtClean="0"/>
              <a:t>사람들의 </a:t>
            </a:r>
            <a:r>
              <a:rPr lang="ko-KR" altLang="en-US" sz="4400" b="1" dirty="0" err="1"/>
              <a:t>소름돋는</a:t>
            </a:r>
            <a:r>
              <a:rPr lang="ko-KR" altLang="en-US" sz="4400" b="1" dirty="0"/>
              <a:t> 공통점</a:t>
            </a:r>
            <a:r>
              <a:rPr lang="ko-KR" altLang="en-US" sz="4400" dirty="0"/>
              <a:t/>
            </a:r>
            <a:br>
              <a:rPr lang="ko-KR" altLang="en-US" sz="4400" dirty="0"/>
            </a:br>
            <a:endParaRPr lang="ko-KR" altLang="en-US" sz="4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b="1" dirty="0" smtClean="0"/>
              <a:t>- </a:t>
            </a:r>
            <a:r>
              <a:rPr lang="ko-KR" altLang="en-US" b="1" dirty="0" smtClean="0"/>
              <a:t>불행을 이기는 삶의 기술</a:t>
            </a:r>
            <a:endParaRPr lang="ko-KR" altLang="en-US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3910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154910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292974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126776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17743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119382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147930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365559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399033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201862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411558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825" y="1814524"/>
            <a:ext cx="3569268" cy="4362439"/>
          </a:xfrm>
        </p:spPr>
      </p:pic>
    </p:spTree>
    <p:extLst>
      <p:ext uri="{BB962C8B-B14F-4D97-AF65-F5344CB8AC3E}">
        <p14:creationId xmlns:p14="http://schemas.microsoft.com/office/powerpoint/2010/main" val="268619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382851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170683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312068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186652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316825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375129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117549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415743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297187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75220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372366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19569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323701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269831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262911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121849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371560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365035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391882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93710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65907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50031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271410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07" y="1825625"/>
            <a:ext cx="3560185" cy="4351338"/>
          </a:xfrm>
        </p:spPr>
      </p:pic>
    </p:spTree>
    <p:extLst>
      <p:ext uri="{BB962C8B-B14F-4D97-AF65-F5344CB8AC3E}">
        <p14:creationId xmlns:p14="http://schemas.microsoft.com/office/powerpoint/2010/main" val="411311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</Words>
  <Application>Microsoft Office PowerPoint</Application>
  <PresentationFormat>와이드스크린</PresentationFormat>
  <Paragraphs>2</Paragraphs>
  <Slides>36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39" baseType="lpstr">
      <vt:lpstr>맑은 고딕</vt:lpstr>
      <vt:lpstr>Arial</vt:lpstr>
      <vt:lpstr>Office 테마</vt:lpstr>
      <vt:lpstr>■ 2천년 전 노예와 요즘           사람들의 소름돋는 공통점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■ 2천년 전 노예와 요즘           사람들의 소름돋는 공통점 </dc:title>
  <dc:creator>hp</dc:creator>
  <cp:lastModifiedBy>hp</cp:lastModifiedBy>
  <cp:revision>3</cp:revision>
  <dcterms:created xsi:type="dcterms:W3CDTF">2021-05-01T06:50:56Z</dcterms:created>
  <dcterms:modified xsi:type="dcterms:W3CDTF">2021-05-01T07:02:26Z</dcterms:modified>
</cp:coreProperties>
</file>