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4" r:id="rId11"/>
    <p:sldId id="259" r:id="rId12"/>
    <p:sldId id="285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2026-02-26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2026-02-26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/>
              <a:t>마스터 제목 스타일 편집</a:t>
            </a:r>
            <a:endParaRPr lang="en-US" altLang="ko-KR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/>
              <a:t>마스터 부제목 스타일 편집</a:t>
            </a:r>
            <a:endParaRPr lang="en-US" altLang="ko-K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mokwon.ac.kr/kr/html/sub05/050604.html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산업정보언론대학원</a:t>
            </a:r>
            <a:endParaRPr lang="en-US" altLang="ko-KR" b="1" dirty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5" y="668422"/>
            <a:ext cx="7153085" cy="5813611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845383" y="1819843"/>
            <a:ext cx="1119988" cy="39343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6041210" y="2143920"/>
            <a:ext cx="1765043" cy="28918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-13336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749" y="851444"/>
            <a:ext cx="9695542" cy="5835306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278974" y="2766850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4749" y="2201922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7933648" y="501776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 flipH="1">
            <a:off x="8840512" y="2827305"/>
            <a:ext cx="287585" cy="210808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수강신청 클릭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557183" y="75195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984" y="-24192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61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r>
              <a:rPr lang="en-US" altLang="ko-KR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산업정보언론대학원 홈페이지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학사공지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“2026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전기 신입생 관련 오리엔테이션 자료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 참고</a:t>
            </a: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2426" y="1352745"/>
            <a:ext cx="5163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산업정보언론대학원 </a:t>
            </a:r>
            <a:endParaRPr lang="en-US" altLang="ko-KR" sz="3200" b="1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3200" b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홈페이지 </a:t>
            </a: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ea"/>
                <a:ea typeface="+mj-ea"/>
              </a:rPr>
              <a:t>1.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산업정보언론대학원 홈페이지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접속</a:t>
            </a:r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   (https://www.mokwon.ac.kr/gii/)</a:t>
            </a: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2.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커뮤니티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3.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 err="1">
                <a:latin typeface="+mj-ea"/>
                <a:ea typeface="+mj-ea"/>
              </a:rPr>
              <a:t>학사공지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u="sng" dirty="0" err="1">
                <a:latin typeface="+mj-ea"/>
                <a:ea typeface="+mj-ea"/>
              </a:rPr>
              <a:t>서식자료실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4. </a:t>
            </a:r>
            <a:r>
              <a:rPr lang="ko-KR" altLang="en-US" sz="2000" dirty="0">
                <a:latin typeface="+mj-ea"/>
                <a:ea typeface="+mj-ea"/>
              </a:rPr>
              <a:t>대학원 </a:t>
            </a:r>
            <a:r>
              <a:rPr lang="ko-KR" altLang="en-US" sz="2000" b="1" dirty="0">
                <a:latin typeface="+mj-ea"/>
                <a:ea typeface="+mj-ea"/>
              </a:rPr>
              <a:t>공지사항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dirty="0" err="1">
                <a:latin typeface="+mj-ea"/>
                <a:ea typeface="+mj-ea"/>
              </a:rPr>
              <a:t>서류양식</a:t>
            </a:r>
            <a:r>
              <a:rPr lang="ko-KR" altLang="en-US" sz="2000" dirty="0" err="1">
                <a:latin typeface="+mj-ea"/>
                <a:ea typeface="+mj-ea"/>
              </a:rPr>
              <a:t>이</a:t>
            </a:r>
            <a:r>
              <a:rPr lang="ko-KR" altLang="en-US" sz="2000" dirty="0">
                <a:latin typeface="+mj-ea"/>
                <a:ea typeface="+mj-ea"/>
              </a:rPr>
              <a:t> 탑재되어 있습니다</a:t>
            </a:r>
            <a:r>
              <a:rPr lang="en-US" altLang="ko-KR" sz="2000" dirty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4187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+mj-ea"/>
                <a:ea typeface="+mj-ea"/>
              </a:rPr>
              <a:t>주차요금 징수 안내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ko-KR" altLang="en-US" sz="2000" dirty="0">
                <a:latin typeface="+mj-ea"/>
                <a:ea typeface="+mj-ea"/>
              </a:rPr>
              <a:t>▶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정기 차량 등록 시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1)</a:t>
            </a:r>
            <a:r>
              <a:rPr lang="ko-KR" altLang="en-US" sz="2000" dirty="0">
                <a:latin typeface="+mj-ea"/>
                <a:ea typeface="+mj-ea"/>
              </a:rPr>
              <a:t> 금      액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담당부서 문의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2)</a:t>
            </a:r>
            <a:r>
              <a:rPr lang="ko-KR" altLang="en-US" sz="2000" dirty="0">
                <a:latin typeface="+mj-ea"/>
                <a:ea typeface="+mj-ea"/>
              </a:rPr>
              <a:t> 구비서류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자동차등록증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신분증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3)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신청장소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관리과</a:t>
            </a:r>
            <a:r>
              <a:rPr lang="en-US" altLang="ko-KR" sz="2000" dirty="0">
                <a:latin typeface="+mj-ea"/>
                <a:ea typeface="+mj-ea"/>
              </a:rPr>
              <a:t>(E121)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(042-829-7181~3)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4) </a:t>
            </a:r>
            <a:r>
              <a:rPr lang="ko-KR" altLang="en-US" sz="2000" dirty="0" err="1">
                <a:latin typeface="+mj-ea"/>
                <a:ea typeface="+mj-ea"/>
              </a:rPr>
              <a:t>주차안내</a:t>
            </a:r>
            <a:r>
              <a:rPr lang="ko-KR" altLang="en-US" sz="2000" dirty="0">
                <a:latin typeface="+mj-ea"/>
                <a:ea typeface="+mj-ea"/>
              </a:rPr>
              <a:t> 페이지 </a:t>
            </a:r>
            <a:r>
              <a:rPr lang="en-US" altLang="ko-KR" sz="2000" dirty="0">
                <a:latin typeface="+mj-ea"/>
                <a:ea typeface="+mj-ea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  <a:hlinkClick r:id="rId2"/>
              </a:rPr>
              <a:t>https://www.mokwon.ac.kr/kr/html/sub05/050604.html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800" dirty="0">
                <a:solidFill>
                  <a:srgbClr val="000000"/>
                </a:solidFill>
                <a:latin typeface="+mj-ea"/>
                <a:ea typeface="+mj-ea"/>
              </a:rPr>
              <a:t>http://www.mokwon.ac.kr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  3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화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 ~ 3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60" y="641642"/>
            <a:ext cx="6336031" cy="51495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</a:p>
        </p:txBody>
      </p:sp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425647" y="1285003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5625527" y="1655904"/>
            <a:ext cx="1076508" cy="128500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주민번호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</p:spTree>
    <p:extLst>
      <p:ext uri="{BB962C8B-B14F-4D97-AF65-F5344CB8AC3E}">
        <p14:creationId xmlns:p14="http://schemas.microsoft.com/office/powerpoint/2010/main" val="27566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339</Words>
  <Application>Microsoft Office PowerPoint</Application>
  <PresentationFormat>와이드스크린</PresentationFormat>
  <Paragraphs>86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하염</cp:lastModifiedBy>
  <cp:revision>131</cp:revision>
  <cp:lastPrinted>2019-03-03T23:57:34Z</cp:lastPrinted>
  <dcterms:created xsi:type="dcterms:W3CDTF">2016-02-25T06:45:21Z</dcterms:created>
  <dcterms:modified xsi:type="dcterms:W3CDTF">2026-02-26T01:42:30Z</dcterms:modified>
</cp:coreProperties>
</file>