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최초등록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학사공지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“2024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 자료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산업정보언론대학원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en-US" altLang="ko-KR" sz="2000" dirty="0">
                <a:latin typeface="+mj-ea"/>
                <a:ea typeface="+mj-ea"/>
              </a:rPr>
              <a:t>(https://www.mokwon.ac.kr/gii</a:t>
            </a:r>
            <a:r>
              <a:rPr lang="en-US" altLang="ko-KR" sz="2000" dirty="0" smtClean="0">
                <a:latin typeface="+mj-ea"/>
                <a:ea typeface="+mj-ea"/>
              </a:rPr>
              <a:t>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학사공지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관리과</a:t>
            </a:r>
            <a:r>
              <a:rPr lang="en-US" altLang="ko-KR" sz="2000" dirty="0" smtClean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829-7181~3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4) </a:t>
            </a:r>
            <a:r>
              <a:rPr lang="ko-KR" altLang="en-US" sz="2000" dirty="0" err="1" smtClean="0">
                <a:latin typeface="+mj-ea"/>
                <a:ea typeface="+mj-ea"/>
              </a:rPr>
              <a:t>주차안내</a:t>
            </a:r>
            <a:r>
              <a:rPr lang="ko-KR" altLang="en-US" sz="2000" dirty="0" smtClean="0">
                <a:latin typeface="+mj-ea"/>
                <a:ea typeface="+mj-ea"/>
              </a:rPr>
              <a:t> 페이지 </a:t>
            </a:r>
            <a:r>
              <a:rPr lang="en-US" altLang="ko-KR" sz="2000" dirty="0" smtClean="0">
                <a:latin typeface="+mj-ea"/>
                <a:ea typeface="+mj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https://www.mokwon.ac.kr/kr/html/sub05/050604.html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클릭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310</Words>
  <Application>Microsoft Office PowerPoint</Application>
  <PresentationFormat>와이드스크린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127</cp:revision>
  <cp:lastPrinted>2019-03-03T23:57:34Z</cp:lastPrinted>
  <dcterms:created xsi:type="dcterms:W3CDTF">2016-02-25T06:45:21Z</dcterms:created>
  <dcterms:modified xsi:type="dcterms:W3CDTF">2024-08-12T01:44:26Z</dcterms:modified>
</cp:coreProperties>
</file>