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71" r:id="rId4"/>
    <p:sldId id="264" r:id="rId5"/>
    <p:sldId id="257" r:id="rId6"/>
    <p:sldId id="268" r:id="rId7"/>
    <p:sldId id="267" r:id="rId8"/>
    <p:sldId id="266" r:id="rId9"/>
    <p:sldId id="274" r:id="rId10"/>
    <p:sldId id="278" r:id="rId11"/>
    <p:sldId id="265" r:id="rId12"/>
    <p:sldId id="258" r:id="rId13"/>
    <p:sldId id="259" r:id="rId14"/>
    <p:sldId id="260" r:id="rId15"/>
    <p:sldId id="273" r:id="rId16"/>
    <p:sldId id="280" r:id="rId17"/>
    <p:sldId id="270" r:id="rId18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58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04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523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03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9665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279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1222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7613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6814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3909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1475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65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4955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3375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5998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72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308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05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97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90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9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97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7E497-FFD9-4E35-AF82-164365C4DB94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56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3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529605" y="1961102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/>
              <a:t>2019</a:t>
            </a:r>
            <a:r>
              <a:rPr lang="ko-KR" altLang="en-US" sz="4600" spc="100" dirty="0" smtClean="0"/>
              <a:t>학년도 전기 </a:t>
            </a:r>
            <a:r>
              <a:rPr lang="en-US" altLang="ko-KR" sz="4600" spc="100" dirty="0" smtClean="0"/>
              <a:t/>
            </a:r>
            <a:br>
              <a:rPr lang="en-US" altLang="ko-KR" sz="4600" spc="100" dirty="0" smtClean="0"/>
            </a:br>
            <a:r>
              <a:rPr lang="ko-KR" altLang="en-US" sz="4600" spc="100" dirty="0" smtClean="0"/>
              <a:t>신</a:t>
            </a:r>
            <a:r>
              <a:rPr lang="en-US" altLang="ko-KR" sz="4600" spc="100" dirty="0" smtClean="0"/>
              <a:t>(</a:t>
            </a:r>
            <a:r>
              <a:rPr lang="ko-KR" altLang="en-US" sz="4600" spc="100" dirty="0" smtClean="0"/>
              <a:t>편</a:t>
            </a:r>
            <a:r>
              <a:rPr lang="en-US" altLang="ko-KR" sz="4600" spc="100" dirty="0" smtClean="0"/>
              <a:t>)</a:t>
            </a:r>
            <a:r>
              <a:rPr lang="ko-KR" altLang="en-US" sz="4600" spc="100" dirty="0" err="1" smtClean="0"/>
              <a:t>입생</a:t>
            </a:r>
            <a:r>
              <a:rPr lang="ko-KR" altLang="en-US" sz="4600" spc="100" dirty="0" smtClean="0"/>
              <a:t> 오리엔테이션</a:t>
            </a:r>
            <a:endParaRPr lang="en-US" altLang="ko-KR" sz="4600" spc="100" dirty="0"/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947766" y="4815453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dirty="0" smtClean="0">
                <a:latin typeface="Arial" panose="020B0604020202020204" pitchFamily="34" charset="0"/>
              </a:rPr>
              <a:t>목원대학교 산업정보언론대학원</a:t>
            </a:r>
            <a:endParaRPr lang="en-US" altLang="ko-K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34335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5963" y="987495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890815" y="1801608"/>
            <a:ext cx="4931869" cy="4627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6986207" y="2009326"/>
            <a:ext cx="50312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en-US" altLang="ko-KR" sz="1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http</a:t>
            </a:r>
            <a:r>
              <a:rPr lang="en-US" altLang="ko-KR" sz="1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://www.mokwon.ac.kr 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으로 접속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24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대학원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eaLnBrk="1" hangingPunct="1">
              <a:buNone/>
            </a:pPr>
            <a:r>
              <a:rPr lang="en-US" altLang="ko-KR" sz="24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종합정보시스템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클릭</a:t>
            </a:r>
            <a:endParaRPr lang="en-US" altLang="ko-KR" sz="24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 수강신청 기간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</a:t>
            </a:r>
            <a:endParaRPr lang="en-US" altLang="ko-KR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04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en-US" altLang="ko-KR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~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8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금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800" dirty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71" y="1341438"/>
            <a:ext cx="5832648" cy="4771639"/>
          </a:xfrm>
          <a:prstGeom prst="rect">
            <a:avLst/>
          </a:prstGeom>
        </p:spPr>
      </p:pic>
      <p:sp>
        <p:nvSpPr>
          <p:cNvPr id="10" name="Line 11"/>
          <p:cNvSpPr>
            <a:spLocks noChangeShapeType="1"/>
          </p:cNvSpPr>
          <p:nvPr/>
        </p:nvSpPr>
        <p:spPr bwMode="auto">
          <a:xfrm flipH="1" flipV="1">
            <a:off x="3445407" y="3434963"/>
            <a:ext cx="3423887" cy="9541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845276" y="3212757"/>
            <a:ext cx="1600132" cy="76767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생년월일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5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8494" y="110065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0716" y="239500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47" y="888840"/>
            <a:ext cx="9377738" cy="5949645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987827" y="1987826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425696"/>
            <a:ext cx="783798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0960" y="2603001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587409" y="545459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146409" cy="233821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22802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1267641" y="3939058"/>
            <a:ext cx="783798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92" y="2361285"/>
            <a:ext cx="1916774" cy="15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3" y="846675"/>
            <a:ext cx="8994444" cy="6011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7728500" y="4377842"/>
            <a:ext cx="4007708" cy="22053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8156007" y="21451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7465672" y="4326151"/>
            <a:ext cx="4533364" cy="2308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공지사항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및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유의사항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확인</a:t>
            </a:r>
            <a:endParaRPr lang="en-US" altLang="ko-KR" sz="2400" u="sng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8913412" y="2517514"/>
            <a:ext cx="566202" cy="186032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1081377" y="1948070"/>
            <a:ext cx="318053" cy="113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3" y="846675"/>
            <a:ext cx="8994444" cy="6011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2936996" y="5181599"/>
            <a:ext cx="5134929" cy="67550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228342" y="3958284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1976425" y="31640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2574998" y="3438843"/>
            <a:ext cx="5514558" cy="95249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1976425" y="5033418"/>
            <a:ext cx="960572" cy="24724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091012" y="1948070"/>
            <a:ext cx="340223" cy="127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703389" y="2757489"/>
            <a:ext cx="8353425" cy="815975"/>
          </a:xfrm>
          <a:noFill/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altLang="ko-KR" dirty="0" smtClean="0"/>
              <a:t>THANK YOU</a:t>
            </a:r>
          </a:p>
        </p:txBody>
      </p:sp>
      <p:sp>
        <p:nvSpPr>
          <p:cNvPr id="26627" name="Rectangle 119"/>
          <p:cNvSpPr>
            <a:spLocks noGrp="1" noChangeArrowheads="1"/>
          </p:cNvSpPr>
          <p:nvPr>
            <p:ph type="subTitle" idx="1"/>
          </p:nvPr>
        </p:nvSpPr>
        <p:spPr>
          <a:xfrm>
            <a:off x="1846264" y="3575050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dirty="0" smtClean="0">
                <a:latin typeface="Arial" panose="020B0604020202020204" pitchFamily="34" charset="0"/>
              </a:rPr>
              <a:t>목원대학교 산업정보언론대학원</a:t>
            </a:r>
            <a:endParaRPr lang="en-US" altLang="ko-K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782594"/>
            <a:ext cx="12192000" cy="542049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2019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학년도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전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기 신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편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z="44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입생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0590" y="1722213"/>
            <a:ext cx="82007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>
              <a:defRPr/>
            </a:pPr>
            <a:endParaRPr lang="en-US" altLang="ko-KR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산업정보언론대학원 소개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</a:t>
            </a: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공지사항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3686" y="2868261"/>
            <a:ext cx="73975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산업정보언론대학원 소개</a:t>
            </a:r>
            <a:endParaRPr lang="ko-KR" altLang="en-US" sz="4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공지사항</a:t>
            </a:r>
            <a:endParaRPr lang="ko-KR" altLang="en-US" sz="4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328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신입생 학번조회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성명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주민번호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17325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59541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259541" y="2795624"/>
            <a:ext cx="4513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울릉도"/>
                <a:ea typeface="HY울릉도M"/>
              </a:rPr>
              <a:t>1.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산업정보언론대학원 홈페이지</a:t>
            </a:r>
            <a:r>
              <a:rPr lang="ko-KR" altLang="en-US" sz="2000" b="1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접속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   (</a:t>
            </a:r>
            <a:r>
              <a:rPr lang="en-US" altLang="ko-KR" sz="2000" dirty="0">
                <a:latin typeface="울릉도"/>
                <a:ea typeface="HY울릉도M"/>
              </a:rPr>
              <a:t>http://</a:t>
            </a:r>
            <a:r>
              <a:rPr lang="en-US" altLang="ko-KR" sz="2000" dirty="0" smtClean="0">
                <a:latin typeface="울릉도"/>
                <a:ea typeface="HY울릉도M"/>
              </a:rPr>
              <a:t>gii.mokwon.ac.kr/)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2.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커뮤니티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endParaRPr lang="en-US" altLang="ko-KR" sz="2000" dirty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3.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공지사항</a:t>
            </a:r>
            <a:r>
              <a:rPr lang="ko-KR" altLang="en-US" sz="2000" dirty="0" smtClean="0">
                <a:latin typeface="울릉도"/>
                <a:ea typeface="HY울릉도M"/>
              </a:rPr>
              <a:t> 및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자료실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ko-KR" altLang="en-US" sz="2000" dirty="0">
              <a:latin typeface="울릉도"/>
              <a:ea typeface="HY울릉도M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59541" y="2524422"/>
            <a:ext cx="4932459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6558094" y="473728"/>
            <a:ext cx="852522" cy="216126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6242314" y="143124"/>
            <a:ext cx="548100" cy="33060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>
            <a:off x="1781092" y="2926080"/>
            <a:ext cx="5478448" cy="6360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600770" y="2634998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638578" y="473729"/>
            <a:ext cx="448057" cy="21803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57952" y="3155766"/>
            <a:ext cx="395274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9541" y="1613601"/>
            <a:ext cx="4932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산업정보언론대학원 홈페이지 안내</a:t>
            </a:r>
            <a:endParaRPr lang="ko-KR" altLang="en-US" sz="2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26287" y="1135918"/>
            <a:ext cx="11002181" cy="5367624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102871" y="1678810"/>
            <a:ext cx="99862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latin typeface="울릉도"/>
                <a:ea typeface="HY울릉도M"/>
              </a:rPr>
              <a:t>모바일 학생증 발급</a:t>
            </a:r>
            <a:r>
              <a:rPr lang="en-US" altLang="ko-KR" sz="2000" b="1" dirty="0" smtClean="0">
                <a:latin typeface="울릉도"/>
                <a:ea typeface="HY울릉도M"/>
              </a:rPr>
              <a:t> (</a:t>
            </a:r>
            <a:r>
              <a:rPr lang="ko-KR" altLang="en-US" sz="2000" b="1" dirty="0" smtClean="0">
                <a:latin typeface="울릉도"/>
                <a:ea typeface="HY울릉도M"/>
              </a:rPr>
              <a:t>다음주에 가능</a:t>
            </a:r>
            <a:r>
              <a:rPr lang="en-US" altLang="ko-KR" sz="2000" b="1" dirty="0" smtClean="0">
                <a:latin typeface="울릉도"/>
                <a:ea typeface="HY울릉도M"/>
              </a:rPr>
              <a:t>)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▶안드로이드 </a:t>
            </a:r>
            <a:r>
              <a:rPr lang="en-US" altLang="ko-KR" sz="2000" dirty="0" smtClean="0">
                <a:latin typeface="울릉도"/>
                <a:ea typeface="HY울릉도M"/>
              </a:rPr>
              <a:t>: Play store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>
                <a:latin typeface="울릉도"/>
                <a:ea typeface="HY울릉도M"/>
              </a:rPr>
              <a:t>(</a:t>
            </a:r>
            <a:r>
              <a:rPr lang="ko-KR" altLang="en-US" sz="2000" dirty="0">
                <a:latin typeface="울릉도"/>
                <a:ea typeface="HY울릉도M"/>
              </a:rPr>
              <a:t>학번</a:t>
            </a:r>
            <a:r>
              <a:rPr lang="en-US" altLang="ko-KR" sz="2000" dirty="0">
                <a:latin typeface="울릉도"/>
                <a:ea typeface="HY울릉도M"/>
              </a:rPr>
              <a:t>/</a:t>
            </a:r>
            <a:r>
              <a:rPr lang="ko-KR" altLang="en-US" sz="2000" dirty="0">
                <a:latin typeface="울릉도"/>
                <a:ea typeface="HY울릉도M"/>
              </a:rPr>
              <a:t>비밀번호</a:t>
            </a:r>
            <a:r>
              <a:rPr lang="en-US" altLang="ko-KR" sz="2000" dirty="0">
                <a:latin typeface="울릉도"/>
                <a:ea typeface="HY울릉도M"/>
              </a:rPr>
              <a:t>)</a:t>
            </a:r>
            <a:r>
              <a:rPr lang="ko-KR" altLang="en-US" sz="2000" dirty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      </a:t>
            </a:r>
            <a:r>
              <a:rPr lang="en-US" altLang="ko-KR" sz="2000" dirty="0" smtClean="0">
                <a:latin typeface="울릉도"/>
                <a:ea typeface="HY울릉도M"/>
              </a:rPr>
              <a:t>IOS     : App store 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 smtClean="0">
                <a:latin typeface="울릉도"/>
                <a:ea typeface="HY울릉도M"/>
              </a:rPr>
              <a:t>(</a:t>
            </a:r>
            <a:r>
              <a:rPr lang="ko-KR" altLang="en-US" sz="2000" dirty="0" smtClean="0">
                <a:latin typeface="울릉도"/>
                <a:ea typeface="HY울릉도M"/>
              </a:rPr>
              <a:t>학번</a:t>
            </a:r>
            <a:r>
              <a:rPr lang="en-US" altLang="ko-KR" sz="2000" dirty="0" smtClean="0">
                <a:latin typeface="울릉도"/>
                <a:ea typeface="HY울릉도M"/>
              </a:rPr>
              <a:t>/</a:t>
            </a:r>
            <a:r>
              <a:rPr lang="ko-KR" altLang="en-US" sz="2000" dirty="0" smtClean="0">
                <a:latin typeface="울릉도"/>
                <a:ea typeface="HY울릉도M"/>
              </a:rPr>
              <a:t>비밀번호</a:t>
            </a:r>
            <a:r>
              <a:rPr lang="en-US" altLang="ko-KR" sz="2000" dirty="0" smtClean="0">
                <a:latin typeface="울릉도"/>
                <a:ea typeface="HY울릉도M"/>
              </a:rPr>
              <a:t>)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err="1" smtClean="0">
                <a:latin typeface="울릉도"/>
                <a:ea typeface="HY울릉도M"/>
              </a:rPr>
              <a:t>모바일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or </a:t>
            </a:r>
            <a:r>
              <a:rPr lang="ko-KR" altLang="en-US" sz="2000" dirty="0" smtClean="0">
                <a:latin typeface="울릉도"/>
                <a:ea typeface="HY울릉도M"/>
              </a:rPr>
              <a:t>인터넷 </a:t>
            </a:r>
            <a:r>
              <a:rPr lang="ko-KR" altLang="en-US" sz="2000" dirty="0" err="1" smtClean="0">
                <a:latin typeface="울릉도"/>
                <a:ea typeface="HY울릉도M"/>
              </a:rPr>
              <a:t>뱅킹</a:t>
            </a:r>
            <a:r>
              <a:rPr lang="en-US" altLang="ko-KR" sz="2000" dirty="0" smtClean="0">
                <a:latin typeface="울릉도"/>
                <a:ea typeface="HY울릉도M"/>
              </a:rPr>
              <a:t>(</a:t>
            </a:r>
            <a:r>
              <a:rPr lang="ko-KR" altLang="en-US" sz="2000" dirty="0" err="1" smtClean="0">
                <a:latin typeface="울릉도"/>
                <a:ea typeface="HY울릉도M"/>
              </a:rPr>
              <a:t>신한은행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err="1" smtClean="0">
                <a:latin typeface="울릉도"/>
                <a:ea typeface="HY울릉도M"/>
              </a:rPr>
              <a:t>소올</a:t>
            </a:r>
            <a:r>
              <a:rPr lang="en-US" altLang="ko-KR" sz="2000" smtClean="0">
                <a:latin typeface="울릉도"/>
                <a:ea typeface="HY울릉도M"/>
              </a:rPr>
              <a:t>) </a:t>
            </a:r>
            <a:r>
              <a:rPr lang="ko-KR" altLang="en-US" sz="2000" smtClean="0">
                <a:latin typeface="울릉도"/>
                <a:ea typeface="HY울릉도M"/>
              </a:rPr>
              <a:t>어플다운로드</a:t>
            </a:r>
            <a:r>
              <a:rPr lang="en-US" altLang="ko-KR" sz="2000" smtClean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&lt;3</a:t>
            </a:r>
            <a:r>
              <a:rPr lang="ko-KR" altLang="en-US" sz="2000" dirty="0" smtClean="0">
                <a:latin typeface="울릉도"/>
                <a:ea typeface="HY울릉도M"/>
              </a:rPr>
              <a:t>월 </a:t>
            </a:r>
            <a:r>
              <a:rPr lang="en-US" altLang="ko-KR" sz="2000" dirty="0" smtClean="0">
                <a:latin typeface="울릉도"/>
                <a:ea typeface="HY울릉도M"/>
              </a:rPr>
              <a:t>11</a:t>
            </a:r>
            <a:r>
              <a:rPr lang="ko-KR" altLang="en-US" sz="2000" dirty="0" smtClean="0">
                <a:latin typeface="울릉도"/>
                <a:ea typeface="HY울릉도M"/>
              </a:rPr>
              <a:t>일 부터 가능</a:t>
            </a:r>
            <a:r>
              <a:rPr lang="en-US" altLang="ko-KR" sz="2000" dirty="0" smtClean="0">
                <a:latin typeface="울릉도"/>
                <a:ea typeface="HY울릉도M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공지사항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err="1" smtClean="0">
                <a:latin typeface="울릉도"/>
                <a:ea typeface="HY울릉도M"/>
              </a:rPr>
              <a:t>목원대학교홈페이지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공지사항 참고</a:t>
            </a:r>
            <a:r>
              <a:rPr lang="en-US" altLang="ko-KR" sz="2000" dirty="0" smtClean="0">
                <a:latin typeface="울릉도"/>
                <a:ea typeface="HY울릉도M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997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울릉도"/>
                <a:ea typeface="HY울릉도M"/>
              </a:rPr>
              <a:t>주차요금 징수 안내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▶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정기 차량 등록 시 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1)</a:t>
            </a:r>
            <a:r>
              <a:rPr lang="ko-KR" altLang="en-US" sz="2000" dirty="0" smtClean="0">
                <a:latin typeface="울릉도"/>
                <a:ea typeface="HY울릉도M"/>
              </a:rPr>
              <a:t> 금      액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월 </a:t>
            </a:r>
            <a:r>
              <a:rPr lang="en-US" altLang="ko-KR" sz="2000" dirty="0" smtClean="0">
                <a:latin typeface="울릉도"/>
                <a:ea typeface="HY울릉도M"/>
              </a:rPr>
              <a:t>5,000</a:t>
            </a:r>
            <a:r>
              <a:rPr lang="ko-KR" altLang="en-US" sz="2000" dirty="0" smtClean="0">
                <a:latin typeface="울릉도"/>
                <a:ea typeface="HY울릉도M"/>
              </a:rPr>
              <a:t>원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2)</a:t>
            </a:r>
            <a:r>
              <a:rPr lang="ko-KR" altLang="en-US" sz="2000" dirty="0" smtClean="0">
                <a:latin typeface="울릉도"/>
                <a:ea typeface="HY울릉도M"/>
              </a:rPr>
              <a:t> 구비서류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자동차등록증</a:t>
            </a:r>
            <a:r>
              <a:rPr lang="en-US" altLang="ko-KR" sz="2000" dirty="0" smtClean="0">
                <a:latin typeface="울릉도"/>
                <a:ea typeface="HY울릉도M"/>
              </a:rPr>
              <a:t>, </a:t>
            </a:r>
            <a:r>
              <a:rPr lang="ko-KR" altLang="en-US" sz="2000" dirty="0" smtClean="0">
                <a:latin typeface="울릉도"/>
                <a:ea typeface="HY울릉도M"/>
              </a:rPr>
              <a:t>신분증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3)</a:t>
            </a:r>
            <a:r>
              <a:rPr lang="ko-KR" altLang="en-US" sz="2000" dirty="0" smtClean="0">
                <a:latin typeface="울릉도"/>
                <a:ea typeface="HY울릉도M"/>
              </a:rPr>
              <a:t> 신청장소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정문 주차관리실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(</a:t>
            </a:r>
            <a:r>
              <a:rPr lang="ko-KR" altLang="en-US" sz="2000" dirty="0" smtClean="0">
                <a:latin typeface="울릉도"/>
                <a:ea typeface="HY울릉도M"/>
              </a:rPr>
              <a:t>☎ </a:t>
            </a:r>
            <a:r>
              <a:rPr lang="en-US" altLang="ko-KR" sz="2000" dirty="0" smtClean="0">
                <a:latin typeface="울릉도"/>
                <a:ea typeface="HY울릉도M"/>
              </a:rPr>
              <a:t>042-829-7316)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290</Words>
  <Application>Microsoft Office PowerPoint</Application>
  <PresentationFormat>와이드스크린</PresentationFormat>
  <Paragraphs>90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Arial Unicode MS</vt:lpstr>
      <vt:lpstr>HY울릉도M</vt:lpstr>
      <vt:lpstr>굴림</vt:lpstr>
      <vt:lpstr>맑은 고딕</vt:lpstr>
      <vt:lpstr>울릉도</vt:lpstr>
      <vt:lpstr>Arial</vt:lpstr>
      <vt:lpstr>Office 테마</vt:lpstr>
      <vt:lpstr>pptkorea_0Ae18537</vt:lpstr>
      <vt:lpstr>1_pptkorea_0Ae18537</vt:lpstr>
      <vt:lpstr>2019학년도 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84</cp:revision>
  <cp:lastPrinted>2019-02-18T01:40:40Z</cp:lastPrinted>
  <dcterms:created xsi:type="dcterms:W3CDTF">2016-02-25T06:45:21Z</dcterms:created>
  <dcterms:modified xsi:type="dcterms:W3CDTF">2019-03-04T04:50:18Z</dcterms:modified>
</cp:coreProperties>
</file>