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2025-01-16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산업정보언론대학원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43" y="707886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3539097" y="3688175"/>
            <a:ext cx="1199880" cy="43312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4733179" y="2433100"/>
            <a:ext cx="3073075" cy="133760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최초등록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8" y="886393"/>
            <a:ext cx="9797314" cy="5203793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095143" y="3585246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095143" y="3195529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8708412" y="4715261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>
            <a:off x="9128097" y="2827305"/>
            <a:ext cx="206822" cy="184124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742898" y="1067254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9537" y="13179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산업정보언론대학원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학사공지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“2025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기 신입생 관련 오리엔테이션 자료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첨부파일 참고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92426" y="1352745"/>
            <a:ext cx="51631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산업정보언론대학원 </a:t>
            </a:r>
            <a:endParaRPr lang="en-US" altLang="ko-KR" sz="3200" b="1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defRPr/>
            </a:pPr>
            <a:r>
              <a:rPr lang="ko-KR" altLang="en-US" sz="3200" b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홈페이지 </a:t>
            </a: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산업정보언론대학원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en-US" altLang="ko-KR" sz="2000" dirty="0">
                <a:latin typeface="+mj-ea"/>
                <a:ea typeface="+mj-ea"/>
              </a:rPr>
              <a:t>(https://www.mokwon.ac.kr/gii</a:t>
            </a:r>
            <a:r>
              <a:rPr lang="en-US" altLang="ko-KR" sz="2000" dirty="0" smtClean="0">
                <a:latin typeface="+mj-ea"/>
                <a:ea typeface="+mj-ea"/>
              </a:rPr>
              <a:t>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학사공지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 smtClean="0">
                <a:latin typeface="+mj-ea"/>
                <a:ea typeface="+mj-ea"/>
              </a:rPr>
              <a:t>7,000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관리과</a:t>
            </a:r>
            <a:r>
              <a:rPr lang="en-US" altLang="ko-KR" sz="2000" dirty="0" smtClean="0">
                <a:latin typeface="+mj-ea"/>
                <a:ea typeface="+mj-ea"/>
              </a:rPr>
              <a:t>(E221)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829-7181~3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4) </a:t>
            </a:r>
            <a:r>
              <a:rPr lang="ko-KR" altLang="en-US" sz="2000" dirty="0" err="1" smtClean="0">
                <a:latin typeface="+mj-ea"/>
                <a:ea typeface="+mj-ea"/>
              </a:rPr>
              <a:t>주차안내</a:t>
            </a:r>
            <a:r>
              <a:rPr lang="ko-KR" altLang="en-US" sz="2000" dirty="0" smtClean="0">
                <a:latin typeface="+mj-ea"/>
                <a:ea typeface="+mj-ea"/>
              </a:rPr>
              <a:t> 페이지 </a:t>
            </a:r>
            <a:r>
              <a:rPr lang="en-US" altLang="ko-KR" sz="2000" dirty="0" smtClean="0">
                <a:latin typeface="+mj-ea"/>
                <a:ea typeface="+mj-ea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https://www.mokwon.ac.kr/kr/html/sub05/050604.html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4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10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>
                <a:solidFill>
                  <a:srgbClr val="FF0000"/>
                </a:solidFill>
                <a:latin typeface="+mj-ea"/>
                <a:ea typeface="+mj-ea"/>
              </a:rPr>
              <a:t>월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81" y="732599"/>
            <a:ext cx="6527811" cy="5066555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622904" y="3707026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>
            <a:off x="1898623" y="2940907"/>
            <a:ext cx="4803412" cy="8874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클릭</a:t>
            </a: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310</Words>
  <Application>Microsoft Office PowerPoint</Application>
  <PresentationFormat>와이드스크린</PresentationFormat>
  <Paragraphs>86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129</cp:revision>
  <cp:lastPrinted>2019-03-03T23:57:34Z</cp:lastPrinted>
  <dcterms:created xsi:type="dcterms:W3CDTF">2016-02-25T06:45:21Z</dcterms:created>
  <dcterms:modified xsi:type="dcterms:W3CDTF">2025-01-16T05:55:49Z</dcterms:modified>
</cp:coreProperties>
</file>