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71" r:id="rId4"/>
    <p:sldId id="264" r:id="rId5"/>
    <p:sldId id="257" r:id="rId6"/>
    <p:sldId id="268" r:id="rId7"/>
    <p:sldId id="267" r:id="rId8"/>
    <p:sldId id="266" r:id="rId9"/>
    <p:sldId id="274" r:id="rId10"/>
    <p:sldId id="278" r:id="rId11"/>
    <p:sldId id="265" r:id="rId12"/>
    <p:sldId id="258" r:id="rId13"/>
    <p:sldId id="259" r:id="rId14"/>
    <p:sldId id="260" r:id="rId15"/>
    <p:sldId id="280" r:id="rId16"/>
    <p:sldId id="270" r:id="rId17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58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04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52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03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966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279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1222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761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681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3909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147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365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4955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3375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5998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872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08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0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97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90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9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97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7E497-FFD9-4E35-AF82-164365C4DB94}" type="datetimeFigureOut">
              <a:rPr lang="ko-KR" altLang="en-US" smtClean="0"/>
              <a:t>2019-08-28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5A89-5D84-4693-9CD4-7E830A021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56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3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529605" y="1961102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ko-KR" sz="4600" spc="100" dirty="0" smtClean="0"/>
              <a:t>2019</a:t>
            </a:r>
            <a:r>
              <a:rPr lang="ko-KR" altLang="en-US" sz="4600" spc="100" dirty="0" smtClean="0"/>
              <a:t>학년도 후기 </a:t>
            </a:r>
            <a:r>
              <a:rPr lang="en-US" altLang="ko-KR" sz="4600" spc="100" dirty="0" smtClean="0"/>
              <a:t/>
            </a:r>
            <a:br>
              <a:rPr lang="en-US" altLang="ko-KR" sz="4600" spc="100" dirty="0" smtClean="0"/>
            </a:br>
            <a:r>
              <a:rPr lang="ko-KR" altLang="en-US" sz="4600" spc="100" dirty="0" smtClean="0"/>
              <a:t>신</a:t>
            </a:r>
            <a:r>
              <a:rPr lang="en-US" altLang="ko-KR" sz="4600" spc="100" dirty="0" smtClean="0"/>
              <a:t>(</a:t>
            </a:r>
            <a:r>
              <a:rPr lang="ko-KR" altLang="en-US" sz="4600" spc="100" dirty="0" smtClean="0"/>
              <a:t>편</a:t>
            </a:r>
            <a:r>
              <a:rPr lang="en-US" altLang="ko-KR" sz="4600" spc="100" dirty="0" smtClean="0"/>
              <a:t>)</a:t>
            </a:r>
            <a:r>
              <a:rPr lang="ko-KR" altLang="en-US" sz="4600" spc="100" dirty="0" err="1" smtClean="0"/>
              <a:t>입생</a:t>
            </a:r>
            <a:r>
              <a:rPr lang="ko-KR" altLang="en-US" sz="4600" spc="100" dirty="0" smtClean="0"/>
              <a:t> 오리엔테이션</a:t>
            </a:r>
            <a:endParaRPr lang="en-US" altLang="ko-KR" sz="4600" spc="100" dirty="0"/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947766" y="4815453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latin typeface="Arial" panose="020B0604020202020204" pitchFamily="34" charset="0"/>
              </a:rPr>
              <a:t>목원대학교 산업정보언론대학원</a:t>
            </a:r>
            <a:endParaRPr lang="en-US" altLang="ko-K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34335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5963" y="987495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6890815" y="1801608"/>
            <a:ext cx="4931869" cy="46274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6947294" y="2013709"/>
            <a:ext cx="50312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en-US" altLang="ko-KR" sz="1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http</a:t>
            </a:r>
            <a:r>
              <a:rPr lang="en-US" altLang="ko-KR" sz="1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://www.mokwon.ac.kr 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으로 접속</a:t>
            </a: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24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대학원</a:t>
            </a:r>
            <a:r>
              <a:rPr lang="en-US" altLang="ko-KR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</a:t>
            </a:r>
            <a:r>
              <a:rPr lang="en-US" altLang="ko-KR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eaLnBrk="1" hangingPunct="1"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종합정보시스템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클릭</a:t>
            </a: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0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★ 수강신청 기간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★</a:t>
            </a:r>
            <a:endParaRPr lang="en-US" altLang="ko-KR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9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월 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02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일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en-US" altLang="ko-KR" sz="28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~ 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9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월 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16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일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금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en-US" altLang="ko-KR" sz="2800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9" y="987495"/>
            <a:ext cx="6626980" cy="4822529"/>
          </a:xfrm>
          <a:prstGeom prst="rect">
            <a:avLst/>
          </a:prstGeom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4500437" y="1526651"/>
            <a:ext cx="2368856" cy="200372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039263" y="1089329"/>
            <a:ext cx="556591" cy="4373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marL="457200" indent="-457200">
              <a:buAutoNum type="arabicPeriod"/>
            </a:pPr>
            <a:endParaRPr lang="en-US" altLang="ko-KR" sz="800" dirty="0" smtClean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학번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 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생년월일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</a:t>
            </a:r>
            <a:endParaRPr lang="en-US" altLang="ko-KR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비밀번호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5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비밀번호확인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6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확인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8494" y="110065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0716" y="239500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192698" y="1835186"/>
            <a:ext cx="1272206" cy="279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45003" y="3189273"/>
            <a:ext cx="783798" cy="2283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6814" y="2258169"/>
            <a:ext cx="3344959" cy="24649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571506" y="4819004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146409" cy="233821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22802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1045002" y="3573179"/>
            <a:ext cx="1030287" cy="2283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44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2" y="810301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191193" y="4865832"/>
            <a:ext cx="4723158" cy="85910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14189" y="3668027"/>
            <a:ext cx="1330501" cy="33890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181954" y="3196442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2858156" y="3417409"/>
            <a:ext cx="5059223" cy="107388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149718" y="4678152"/>
            <a:ext cx="960572" cy="24724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66137" y="1796995"/>
            <a:ext cx="1199053" cy="246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1703389" y="2757489"/>
            <a:ext cx="8353425" cy="815975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ko-KR" dirty="0" smtClean="0"/>
              <a:t>THANK YOU</a:t>
            </a:r>
          </a:p>
        </p:txBody>
      </p:sp>
      <p:sp>
        <p:nvSpPr>
          <p:cNvPr id="26627" name="Rectangle 119"/>
          <p:cNvSpPr>
            <a:spLocks noGrp="1" noChangeArrowheads="1"/>
          </p:cNvSpPr>
          <p:nvPr>
            <p:ph type="subTitle" idx="1"/>
          </p:nvPr>
        </p:nvSpPr>
        <p:spPr>
          <a:xfrm>
            <a:off x="1846264" y="3575050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latin typeface="Arial" panose="020B0604020202020204" pitchFamily="34" charset="0"/>
              </a:rPr>
              <a:t>목원대학교 산업정보언론대학원</a:t>
            </a:r>
            <a:endParaRPr lang="en-US" altLang="ko-K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782594"/>
            <a:ext cx="12192000" cy="5420497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2019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학년도 후기 신</a:t>
            </a: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편</a:t>
            </a: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44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입생</a:t>
            </a: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4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0590" y="1722213"/>
            <a:ext cx="82007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ko-KR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endParaRPr lang="en-US" altLang="ko-KR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산업정보언론대학원 소개</a:t>
            </a:r>
            <a:endParaRPr lang="en-US" altLang="ko-KR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신입생 </a:t>
            </a:r>
            <a:r>
              <a:rPr lang="ko-KR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공지사항</a:t>
            </a:r>
            <a:endParaRPr lang="en-US" altLang="ko-KR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수강신청 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2138148" y="1548072"/>
            <a:ext cx="7915704" cy="362400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3686" y="2868261"/>
            <a:ext cx="73975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산업정보언론대학원 소개</a:t>
            </a:r>
            <a:endParaRPr lang="ko-KR" altLang="en-US" sz="44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80" y="4611688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3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2138148" y="1548072"/>
            <a:ext cx="7915704" cy="362400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9269" y="290636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신입생 공지사항</a:t>
            </a:r>
            <a:endParaRPr lang="ko-KR" altLang="en-US" sz="44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80" y="4611688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328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신입생 학번조회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클릭</a:t>
            </a:r>
            <a:endParaRPr lang="en-US" altLang="ko-KR" sz="20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marL="457200" indent="-457200">
              <a:buAutoNum type="arabicPeriod"/>
            </a:pPr>
            <a:endParaRPr lang="en-US" altLang="ko-KR" sz="800" dirty="0" smtClean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성명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 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주민번호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</a:t>
            </a:r>
            <a:endParaRPr lang="en-US" altLang="ko-KR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확인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17325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59541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59541" y="2795624"/>
            <a:ext cx="4513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울릉도"/>
                <a:ea typeface="HY울릉도M"/>
              </a:rPr>
              <a:t>1.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산업정보언론대학원 홈페이지</a:t>
            </a:r>
            <a:r>
              <a:rPr lang="ko-KR" altLang="en-US" sz="2000" b="1" dirty="0" smtClean="0">
                <a:latin typeface="울릉도"/>
                <a:ea typeface="HY울릉도M"/>
              </a:rPr>
              <a:t> </a:t>
            </a:r>
            <a:r>
              <a:rPr lang="ko-KR" altLang="en-US" sz="2000" dirty="0" smtClean="0">
                <a:latin typeface="울릉도"/>
                <a:ea typeface="HY울릉도M"/>
              </a:rPr>
              <a:t>접속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r>
              <a:rPr lang="en-US" altLang="ko-KR" sz="2000" dirty="0" smtClean="0">
                <a:latin typeface="울릉도"/>
                <a:ea typeface="HY울릉도M"/>
              </a:rPr>
              <a:t>   (</a:t>
            </a:r>
            <a:r>
              <a:rPr lang="en-US" altLang="ko-KR" sz="2000" dirty="0">
                <a:latin typeface="울릉도"/>
                <a:ea typeface="HY울릉도M"/>
              </a:rPr>
              <a:t>http://</a:t>
            </a:r>
            <a:r>
              <a:rPr lang="en-US" altLang="ko-KR" sz="2000" dirty="0" smtClean="0">
                <a:latin typeface="울릉도"/>
                <a:ea typeface="HY울릉도M"/>
              </a:rPr>
              <a:t>gii.mokwon.ac.kr/)</a:t>
            </a:r>
          </a:p>
          <a:p>
            <a:endParaRPr lang="en-US" altLang="ko-KR" sz="2000" dirty="0" smtClean="0">
              <a:latin typeface="울릉도"/>
              <a:ea typeface="HY울릉도M"/>
            </a:endParaRPr>
          </a:p>
          <a:p>
            <a:r>
              <a:rPr lang="en-US" altLang="ko-KR" sz="2000" dirty="0" smtClean="0">
                <a:latin typeface="울릉도"/>
                <a:ea typeface="HY울릉도M"/>
              </a:rPr>
              <a:t>2.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커뮤니티</a:t>
            </a:r>
            <a:r>
              <a:rPr lang="ko-KR" altLang="en-US" sz="2000" dirty="0" smtClean="0">
                <a:latin typeface="울릉도"/>
                <a:ea typeface="HY울릉도M"/>
              </a:rPr>
              <a:t>클릭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endParaRPr lang="en-US" altLang="ko-KR" sz="2000" dirty="0">
              <a:latin typeface="울릉도"/>
              <a:ea typeface="HY울릉도M"/>
            </a:endParaRPr>
          </a:p>
          <a:p>
            <a:r>
              <a:rPr lang="en-US" altLang="ko-KR" sz="2000" dirty="0" smtClean="0">
                <a:latin typeface="울릉도"/>
                <a:ea typeface="HY울릉도M"/>
              </a:rPr>
              <a:t>3.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공지사항</a:t>
            </a:r>
            <a:r>
              <a:rPr lang="ko-KR" altLang="en-US" sz="2000" dirty="0" smtClean="0">
                <a:latin typeface="울릉도"/>
                <a:ea typeface="HY울릉도M"/>
              </a:rPr>
              <a:t> 및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자료실</a:t>
            </a:r>
            <a:r>
              <a:rPr lang="ko-KR" altLang="en-US" sz="2000" dirty="0" smtClean="0">
                <a:latin typeface="울릉도"/>
                <a:ea typeface="HY울릉도M"/>
              </a:rPr>
              <a:t>클릭</a:t>
            </a:r>
            <a:endParaRPr lang="ko-KR" altLang="en-US" sz="2000" dirty="0">
              <a:latin typeface="울릉도"/>
              <a:ea typeface="HY울릉도M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59541" y="2524422"/>
            <a:ext cx="4932459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H="1" flipV="1">
            <a:off x="6558094" y="473728"/>
            <a:ext cx="852522" cy="216126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6242314" y="143124"/>
            <a:ext cx="548100" cy="33060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1781092" y="2926080"/>
            <a:ext cx="5478448" cy="6360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600770" y="2634998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638578" y="473729"/>
            <a:ext cx="448057" cy="21803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7952" y="3155766"/>
            <a:ext cx="395274" cy="2732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9541" y="1613601"/>
            <a:ext cx="4932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산업정보언론대학원 홈페이지 안내</a:t>
            </a:r>
            <a:endParaRPr lang="ko-KR" altLang="en-US" sz="24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26287" y="1135918"/>
            <a:ext cx="11002181" cy="5367624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102871" y="1678810"/>
            <a:ext cx="9986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울릉도"/>
                <a:ea typeface="HY울릉도M"/>
              </a:rPr>
              <a:t>모바일 학생증 발급</a:t>
            </a:r>
            <a:r>
              <a:rPr lang="en-US" altLang="ko-KR" sz="2000" b="1" dirty="0" smtClean="0">
                <a:latin typeface="울릉도"/>
                <a:ea typeface="HY울릉도M"/>
              </a:rPr>
              <a:t> 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울릉도"/>
                <a:ea typeface="HY울릉도M"/>
              </a:rPr>
              <a:t>     ▶안드로이드 </a:t>
            </a:r>
            <a:r>
              <a:rPr lang="en-US" altLang="ko-KR" sz="2000" dirty="0" smtClean="0">
                <a:latin typeface="울릉도"/>
                <a:ea typeface="HY울릉도M"/>
              </a:rPr>
              <a:t>: Play store</a:t>
            </a:r>
            <a:r>
              <a:rPr lang="ko-KR" altLang="en-US" sz="2000" dirty="0" smtClean="0">
                <a:latin typeface="울릉도"/>
                <a:ea typeface="HY울릉도M"/>
              </a:rPr>
              <a:t>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</a:t>
            </a:r>
            <a:r>
              <a:rPr lang="en-US" altLang="ko-KR" sz="2000" dirty="0" smtClean="0">
                <a:latin typeface="울릉도"/>
                <a:ea typeface="HY울릉도M"/>
              </a:rPr>
              <a:t>’</a:t>
            </a:r>
            <a:r>
              <a:rPr lang="ko-KR" altLang="en-US" sz="2000" dirty="0" smtClean="0">
                <a:latin typeface="울릉도"/>
                <a:ea typeface="HY울릉도M"/>
              </a:rPr>
              <a:t> 검색 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목원대학교통합앱</a:t>
            </a:r>
            <a:r>
              <a:rPr lang="en-US" altLang="ko-KR" sz="2000" dirty="0" smtClean="0">
                <a:latin typeface="울릉도"/>
                <a:ea typeface="HY울릉도M"/>
              </a:rPr>
              <a:t>’ </a:t>
            </a:r>
            <a:r>
              <a:rPr lang="ko-KR" altLang="en-US" sz="2000" dirty="0" smtClean="0">
                <a:latin typeface="울릉도"/>
                <a:ea typeface="HY울릉도M"/>
              </a:rPr>
              <a:t>다운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                      </a:t>
            </a:r>
            <a:r>
              <a:rPr lang="ko-KR" altLang="en-US" sz="2000" dirty="0" smtClean="0">
                <a:latin typeface="울릉도"/>
                <a:ea typeface="HY울릉도M"/>
              </a:rPr>
              <a:t>→ 로그인</a:t>
            </a:r>
            <a:r>
              <a:rPr lang="en-US" altLang="ko-KR" sz="2000" dirty="0">
                <a:latin typeface="울릉도"/>
                <a:ea typeface="HY울릉도M"/>
              </a:rPr>
              <a:t>(</a:t>
            </a:r>
            <a:r>
              <a:rPr lang="ko-KR" altLang="en-US" sz="2000" dirty="0">
                <a:latin typeface="울릉도"/>
                <a:ea typeface="HY울릉도M"/>
              </a:rPr>
              <a:t>학번</a:t>
            </a:r>
            <a:r>
              <a:rPr lang="en-US" altLang="ko-KR" sz="2000" dirty="0">
                <a:latin typeface="울릉도"/>
                <a:ea typeface="HY울릉도M"/>
              </a:rPr>
              <a:t>/</a:t>
            </a:r>
            <a:r>
              <a:rPr lang="ko-KR" altLang="en-US" sz="2000" dirty="0">
                <a:latin typeface="울릉도"/>
                <a:ea typeface="HY울릉도M"/>
              </a:rPr>
              <a:t>비밀번호</a:t>
            </a:r>
            <a:r>
              <a:rPr lang="en-US" altLang="ko-KR" sz="2000" dirty="0">
                <a:latin typeface="울릉도"/>
                <a:ea typeface="HY울릉도M"/>
              </a:rPr>
              <a:t>)</a:t>
            </a:r>
            <a:r>
              <a:rPr lang="ko-KR" altLang="en-US" sz="2000" dirty="0">
                <a:latin typeface="울릉도"/>
                <a:ea typeface="HY울릉도M"/>
              </a:rPr>
              <a:t> 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울릉도"/>
                <a:ea typeface="HY울릉도M"/>
              </a:rPr>
              <a:t>     ▶      </a:t>
            </a:r>
            <a:r>
              <a:rPr lang="en-US" altLang="ko-KR" sz="2000" dirty="0" smtClean="0">
                <a:latin typeface="울릉도"/>
                <a:ea typeface="HY울릉도M"/>
              </a:rPr>
              <a:t>IOS     : App store </a:t>
            </a:r>
            <a:r>
              <a:rPr lang="ko-KR" altLang="en-US" sz="2000" dirty="0" smtClean="0">
                <a:latin typeface="울릉도"/>
                <a:ea typeface="HY울릉도M"/>
              </a:rPr>
              <a:t>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</a:t>
            </a:r>
            <a:r>
              <a:rPr lang="en-US" altLang="ko-KR" sz="2000" dirty="0" smtClean="0">
                <a:latin typeface="울릉도"/>
                <a:ea typeface="HY울릉도M"/>
              </a:rPr>
              <a:t>’</a:t>
            </a:r>
            <a:r>
              <a:rPr lang="ko-KR" altLang="en-US" sz="2000" dirty="0" smtClean="0">
                <a:latin typeface="울릉도"/>
                <a:ea typeface="HY울릉도M"/>
              </a:rPr>
              <a:t> 검색 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목원대학교통합앱</a:t>
            </a:r>
            <a:r>
              <a:rPr lang="en-US" altLang="ko-KR" sz="2000" dirty="0" smtClean="0">
                <a:latin typeface="울릉도"/>
                <a:ea typeface="HY울릉도M"/>
              </a:rPr>
              <a:t>’ </a:t>
            </a:r>
            <a:r>
              <a:rPr lang="ko-KR" altLang="en-US" sz="2000" dirty="0" smtClean="0">
                <a:latin typeface="울릉도"/>
                <a:ea typeface="HY울릉도M"/>
              </a:rPr>
              <a:t>다운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                         </a:t>
            </a:r>
            <a:r>
              <a:rPr lang="ko-KR" altLang="en-US" sz="2000" dirty="0" smtClean="0">
                <a:latin typeface="울릉도"/>
                <a:ea typeface="HY울릉도M"/>
              </a:rPr>
              <a:t>→ 로그인</a:t>
            </a:r>
            <a:r>
              <a:rPr lang="en-US" altLang="ko-KR" sz="2000" dirty="0" smtClean="0">
                <a:latin typeface="울릉도"/>
                <a:ea typeface="HY울릉도M"/>
              </a:rPr>
              <a:t>(</a:t>
            </a:r>
            <a:r>
              <a:rPr lang="ko-KR" altLang="en-US" sz="2000" dirty="0" smtClean="0">
                <a:latin typeface="울릉도"/>
                <a:ea typeface="HY울릉도M"/>
              </a:rPr>
              <a:t>학번</a:t>
            </a:r>
            <a:r>
              <a:rPr lang="en-US" altLang="ko-KR" sz="2000" dirty="0" smtClean="0">
                <a:latin typeface="울릉도"/>
                <a:ea typeface="HY울릉도M"/>
              </a:rPr>
              <a:t>/</a:t>
            </a:r>
            <a:r>
              <a:rPr lang="ko-KR" altLang="en-US" sz="2000" dirty="0" smtClean="0">
                <a:latin typeface="울릉도"/>
                <a:ea typeface="HY울릉도M"/>
              </a:rPr>
              <a:t>비밀번호</a:t>
            </a:r>
            <a:r>
              <a:rPr lang="en-US" altLang="ko-KR" sz="2000" dirty="0" smtClean="0">
                <a:latin typeface="울릉도"/>
                <a:ea typeface="HY울릉도M"/>
              </a:rPr>
              <a:t>)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울릉도"/>
                <a:ea typeface="HY울릉도M"/>
              </a:rPr>
              <a:t>2. </a:t>
            </a:r>
            <a:r>
              <a:rPr lang="ko-KR" altLang="en-US" sz="2000" b="1" dirty="0" smtClean="0">
                <a:latin typeface="울릉도"/>
                <a:ea typeface="HY울릉도M"/>
              </a:rPr>
              <a:t>학생증 발급</a:t>
            </a:r>
            <a:endParaRPr lang="en-US" altLang="ko-KR" sz="2000" b="1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</a:t>
            </a:r>
            <a:r>
              <a:rPr lang="ko-KR" altLang="en-US" sz="2000" dirty="0" smtClean="0">
                <a:latin typeface="울릉도"/>
                <a:ea typeface="HY울릉도M"/>
              </a:rPr>
              <a:t>▶ 학생회관 </a:t>
            </a:r>
            <a:r>
              <a:rPr lang="en-US" altLang="ko-KR" sz="2000" dirty="0" smtClean="0">
                <a:latin typeface="울릉도"/>
                <a:ea typeface="HY울릉도M"/>
              </a:rPr>
              <a:t>1</a:t>
            </a:r>
            <a:r>
              <a:rPr lang="ko-KR" altLang="en-US" sz="2000" dirty="0" smtClean="0">
                <a:latin typeface="울릉도"/>
                <a:ea typeface="HY울릉도M"/>
              </a:rPr>
              <a:t>층 학사지원과로 직접 방문 후 신청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울릉도"/>
                <a:ea typeface="HY울릉도M"/>
              </a:rPr>
              <a:t>3. </a:t>
            </a:r>
            <a:r>
              <a:rPr lang="ko-KR" altLang="en-US" sz="2000" b="1" dirty="0" smtClean="0">
                <a:latin typeface="울릉도"/>
                <a:ea typeface="HY울릉도M"/>
              </a:rPr>
              <a:t>학생증 발급 신청기간</a:t>
            </a:r>
            <a:endParaRPr lang="en-US" altLang="ko-KR" sz="2000" b="1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</a:t>
            </a:r>
            <a:r>
              <a:rPr lang="ko-KR" altLang="en-US" sz="2000" dirty="0">
                <a:latin typeface="울릉도"/>
                <a:ea typeface="HY울릉도M"/>
              </a:rPr>
              <a:t>▶ </a:t>
            </a:r>
            <a:r>
              <a:rPr lang="ko-KR" altLang="en-US" sz="2000" dirty="0" smtClean="0">
                <a:latin typeface="울릉도"/>
                <a:ea typeface="HY울릉도M"/>
              </a:rPr>
              <a:t>미 정</a:t>
            </a:r>
            <a:r>
              <a:rPr lang="en-US" altLang="ko-KR" sz="2000" dirty="0" smtClean="0">
                <a:latin typeface="울릉도"/>
                <a:ea typeface="HY울릉도M"/>
              </a:rPr>
              <a:t>(3</a:t>
            </a:r>
            <a:r>
              <a:rPr lang="ko-KR" altLang="en-US" sz="2000" dirty="0" smtClean="0">
                <a:latin typeface="울릉도"/>
                <a:ea typeface="HY울릉도M"/>
              </a:rPr>
              <a:t>월 중순 </a:t>
            </a:r>
            <a:r>
              <a:rPr lang="en-US" altLang="ko-KR" sz="2000" smtClean="0">
                <a:latin typeface="울릉도"/>
                <a:ea typeface="HY울릉도M"/>
              </a:rPr>
              <a:t>~ 4</a:t>
            </a:r>
            <a:r>
              <a:rPr lang="ko-KR" altLang="en-US" sz="2000" smtClean="0">
                <a:latin typeface="울릉도"/>
                <a:ea typeface="HY울릉도M"/>
              </a:rPr>
              <a:t>월 초</a:t>
            </a:r>
            <a:r>
              <a:rPr lang="en-US" altLang="ko-KR" sz="2000" smtClean="0">
                <a:latin typeface="울릉도"/>
                <a:ea typeface="HY울릉도M"/>
              </a:rPr>
              <a:t>)</a:t>
            </a:r>
            <a:endParaRPr lang="en-US" altLang="ko-KR" sz="2000" dirty="0" smtClean="0">
              <a:latin typeface="울릉도"/>
              <a:ea typeface="HY울릉도M"/>
            </a:endParaRPr>
          </a:p>
        </p:txBody>
      </p:sp>
    </p:spTree>
    <p:extLst>
      <p:ext uri="{BB962C8B-B14F-4D97-AF65-F5344CB8AC3E}">
        <p14:creationId xmlns:p14="http://schemas.microsoft.com/office/powerpoint/2010/main" val="12997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울릉도"/>
                <a:ea typeface="HY울릉도M"/>
              </a:rPr>
              <a:t>주차요금 징수 안내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  <a:r>
              <a:rPr lang="ko-KR" altLang="en-US" sz="2000" dirty="0" smtClean="0">
                <a:latin typeface="울릉도"/>
                <a:ea typeface="HY울릉도M"/>
              </a:rPr>
              <a:t>▶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  <a:r>
              <a:rPr lang="ko-KR" altLang="en-US" sz="2000" dirty="0" smtClean="0">
                <a:latin typeface="울릉도"/>
                <a:ea typeface="HY울릉도M"/>
              </a:rPr>
              <a:t>정기 차량 등록 시  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    1)</a:t>
            </a:r>
            <a:r>
              <a:rPr lang="ko-KR" altLang="en-US" sz="2000" dirty="0" smtClean="0">
                <a:latin typeface="울릉도"/>
                <a:ea typeface="HY울릉도M"/>
              </a:rPr>
              <a:t> 금      액 </a:t>
            </a:r>
            <a:r>
              <a:rPr lang="en-US" altLang="ko-KR" sz="2000" dirty="0" smtClean="0">
                <a:latin typeface="울릉도"/>
                <a:ea typeface="HY울릉도M"/>
              </a:rPr>
              <a:t>: </a:t>
            </a:r>
            <a:r>
              <a:rPr lang="ko-KR" altLang="en-US" sz="2000" dirty="0" smtClean="0">
                <a:latin typeface="울릉도"/>
                <a:ea typeface="HY울릉도M"/>
              </a:rPr>
              <a:t>월 </a:t>
            </a:r>
            <a:r>
              <a:rPr lang="en-US" altLang="ko-KR" sz="2000" dirty="0" smtClean="0">
                <a:latin typeface="울릉도"/>
                <a:ea typeface="HY울릉도M"/>
              </a:rPr>
              <a:t>5,000</a:t>
            </a:r>
            <a:r>
              <a:rPr lang="ko-KR" altLang="en-US" sz="2000" dirty="0" smtClean="0">
                <a:latin typeface="울릉도"/>
                <a:ea typeface="HY울릉도M"/>
              </a:rPr>
              <a:t>원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 2)</a:t>
            </a:r>
            <a:r>
              <a:rPr lang="ko-KR" altLang="en-US" sz="2000" dirty="0" smtClean="0">
                <a:latin typeface="울릉도"/>
                <a:ea typeface="HY울릉도M"/>
              </a:rPr>
              <a:t> 구비서류 </a:t>
            </a:r>
            <a:r>
              <a:rPr lang="en-US" altLang="ko-KR" sz="2000" dirty="0" smtClean="0">
                <a:latin typeface="울릉도"/>
                <a:ea typeface="HY울릉도M"/>
              </a:rPr>
              <a:t>: </a:t>
            </a:r>
            <a:r>
              <a:rPr lang="ko-KR" altLang="en-US" sz="2000" dirty="0" smtClean="0">
                <a:latin typeface="울릉도"/>
                <a:ea typeface="HY울릉도M"/>
              </a:rPr>
              <a:t>자동차등록증</a:t>
            </a:r>
            <a:r>
              <a:rPr lang="en-US" altLang="ko-KR" sz="2000" dirty="0" smtClean="0">
                <a:latin typeface="울릉도"/>
                <a:ea typeface="HY울릉도M"/>
              </a:rPr>
              <a:t>, </a:t>
            </a:r>
            <a:r>
              <a:rPr lang="ko-KR" altLang="en-US" sz="2000" dirty="0" smtClean="0">
                <a:latin typeface="울릉도"/>
                <a:ea typeface="HY울릉도M"/>
              </a:rPr>
              <a:t>신분증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 3)</a:t>
            </a:r>
            <a:r>
              <a:rPr lang="ko-KR" altLang="en-US" sz="2000" dirty="0" smtClean="0">
                <a:latin typeface="울릉도"/>
                <a:ea typeface="HY울릉도M"/>
              </a:rPr>
              <a:t> 신청장소 </a:t>
            </a:r>
            <a:r>
              <a:rPr lang="en-US" altLang="ko-KR" sz="2000" dirty="0" smtClean="0">
                <a:latin typeface="울릉도"/>
                <a:ea typeface="HY울릉도M"/>
              </a:rPr>
              <a:t>: </a:t>
            </a:r>
            <a:r>
              <a:rPr lang="ko-KR" altLang="en-US" sz="2000" dirty="0" smtClean="0">
                <a:latin typeface="울릉도"/>
                <a:ea typeface="HY울릉도M"/>
              </a:rPr>
              <a:t>정문 주차관리실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                       (</a:t>
            </a:r>
            <a:r>
              <a:rPr lang="ko-KR" altLang="en-US" sz="2000" dirty="0" smtClean="0">
                <a:latin typeface="울릉도"/>
                <a:ea typeface="HY울릉도M"/>
              </a:rPr>
              <a:t>☎ </a:t>
            </a:r>
            <a:r>
              <a:rPr lang="en-US" altLang="ko-KR" sz="2000" dirty="0" smtClean="0">
                <a:latin typeface="울릉도"/>
                <a:ea typeface="HY울릉도M"/>
              </a:rPr>
              <a:t>042-829-7316)</a:t>
            </a:r>
          </a:p>
          <a:p>
            <a:endParaRPr lang="en-US" altLang="ko-KR" sz="2000" dirty="0" smtClean="0">
              <a:latin typeface="울릉도"/>
              <a:ea typeface="HY울릉도M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2138148" y="1548072"/>
            <a:ext cx="7915704" cy="362400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80" y="4611688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287</Words>
  <Application>Microsoft Office PowerPoint</Application>
  <PresentationFormat>와이드스크린</PresentationFormat>
  <Paragraphs>87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Arial Unicode MS</vt:lpstr>
      <vt:lpstr>HY울릉도M</vt:lpstr>
      <vt:lpstr>굴림</vt:lpstr>
      <vt:lpstr>맑은 고딕</vt:lpstr>
      <vt:lpstr>울릉도</vt:lpstr>
      <vt:lpstr>Arial</vt:lpstr>
      <vt:lpstr>Office 테마</vt:lpstr>
      <vt:lpstr>pptkorea_0Ae18537</vt:lpstr>
      <vt:lpstr>1_pptkorea_0Ae18537</vt:lpstr>
      <vt:lpstr>2019학년도 후기  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USER</cp:lastModifiedBy>
  <cp:revision>84</cp:revision>
  <cp:lastPrinted>2019-02-18T01:40:40Z</cp:lastPrinted>
  <dcterms:created xsi:type="dcterms:W3CDTF">2016-02-25T06:45:21Z</dcterms:created>
  <dcterms:modified xsi:type="dcterms:W3CDTF">2019-08-28T06:15:42Z</dcterms:modified>
</cp:coreProperties>
</file>