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4" r:id="rId11"/>
    <p:sldId id="259" r:id="rId12"/>
    <p:sldId id="285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/>
              <a:t>마스터 제목 스타일 편집</a:t>
            </a:r>
            <a:endParaRPr lang="en-US" altLang="ko-KR" noProof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/>
              <a:t>마스터 부제목 스타일 편집</a:t>
            </a:r>
            <a:endParaRPr lang="en-US" altLang="ko-KR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ko-KR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mokwon.ac.kr/kr/html/sub05/050604.html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5" y="668422"/>
            <a:ext cx="7153085" cy="5813611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845383" y="1819843"/>
            <a:ext cx="1119988" cy="39343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6041210" y="2143920"/>
            <a:ext cx="1765043" cy="28918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비밀번호 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클릭</a:t>
            </a:r>
            <a:endParaRPr lang="en-US" altLang="ko-KR" sz="2000" b="1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학번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생년월일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비밀번호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5. </a:t>
            </a:r>
            <a:r>
              <a:rPr lang="ko-KR" altLang="en-US" sz="2000" b="1" u="sng" dirty="0"/>
              <a:t>비밀번호확인</a:t>
            </a:r>
            <a:r>
              <a:rPr lang="ko-KR" altLang="en-US" sz="2000" dirty="0"/>
              <a:t> 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-13336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749" y="851444"/>
            <a:ext cx="9695542" cy="5835306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278974" y="2766850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184749" y="2201922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7933648" y="5017765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 flipH="1">
            <a:off x="8840512" y="2827305"/>
            <a:ext cx="287585" cy="210808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수강신청 클릭</a:t>
            </a: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5557183" y="75195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984" y="-24192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1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r>
              <a:rPr lang="en-US" altLang="ko-KR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err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학사공지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“2026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후기 신입생 관련 오리엔테이션 자료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참고</a:t>
            </a: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ea"/>
                <a:ea typeface="+mj-ea"/>
              </a:rPr>
              <a:t>1.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산업정보언론대학원 홈페이지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접속</a:t>
            </a:r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   (https://www.mokwon.ac.kr/gii/)</a:t>
            </a: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2.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>
                <a:latin typeface="+mj-ea"/>
                <a:ea typeface="+mj-ea"/>
              </a:rPr>
              <a:t>커뮤니티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3.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b="1" u="sng" dirty="0" err="1">
                <a:latin typeface="+mj-ea"/>
                <a:ea typeface="+mj-ea"/>
              </a:rPr>
              <a:t>학사공지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u="sng" dirty="0" err="1">
                <a:latin typeface="+mj-ea"/>
                <a:ea typeface="+mj-ea"/>
              </a:rPr>
              <a:t>서식자료실</a:t>
            </a:r>
            <a:r>
              <a:rPr lang="ko-KR" altLang="en-US" sz="2000" b="1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클릭</a:t>
            </a:r>
            <a:endParaRPr lang="en-US" altLang="ko-KR" sz="2000" dirty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>
                <a:latin typeface="+mj-ea"/>
                <a:ea typeface="+mj-ea"/>
              </a:rPr>
              <a:t>4. </a:t>
            </a:r>
            <a:r>
              <a:rPr lang="ko-KR" altLang="en-US" sz="2000" dirty="0">
                <a:latin typeface="+mj-ea"/>
                <a:ea typeface="+mj-ea"/>
              </a:rPr>
              <a:t>대학원 </a:t>
            </a:r>
            <a:r>
              <a:rPr lang="ko-KR" altLang="en-US" sz="2000" b="1" dirty="0">
                <a:latin typeface="+mj-ea"/>
                <a:ea typeface="+mj-ea"/>
              </a:rPr>
              <a:t>공지사항</a:t>
            </a:r>
            <a:r>
              <a:rPr lang="ko-KR" altLang="en-US" sz="2000" dirty="0">
                <a:latin typeface="+mj-ea"/>
                <a:ea typeface="+mj-ea"/>
              </a:rPr>
              <a:t> 및 </a:t>
            </a:r>
            <a:r>
              <a:rPr lang="ko-KR" altLang="en-US" sz="2000" b="1" dirty="0" err="1">
                <a:latin typeface="+mj-ea"/>
                <a:ea typeface="+mj-ea"/>
              </a:rPr>
              <a:t>서류양식</a:t>
            </a:r>
            <a:r>
              <a:rPr lang="ko-KR" altLang="en-US" sz="2000" dirty="0" err="1">
                <a:latin typeface="+mj-ea"/>
                <a:ea typeface="+mj-ea"/>
              </a:rPr>
              <a:t>이</a:t>
            </a:r>
            <a:r>
              <a:rPr lang="ko-KR" altLang="en-US" sz="2000" dirty="0">
                <a:latin typeface="+mj-ea"/>
                <a:ea typeface="+mj-ea"/>
              </a:rPr>
              <a:t> 탑재되어 있습니다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▶안드로이드 </a:t>
            </a:r>
            <a:r>
              <a:rPr lang="en-US" altLang="ko-KR" sz="2000" dirty="0">
                <a:latin typeface="+mj-ea"/>
                <a:ea typeface="+mj-ea"/>
              </a:rPr>
              <a:t>: Play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latin typeface="+mj-ea"/>
                <a:ea typeface="+mj-ea"/>
              </a:rPr>
              <a:t>     ▶      </a:t>
            </a:r>
            <a:r>
              <a:rPr lang="en-US" altLang="ko-KR" sz="2000" dirty="0">
                <a:latin typeface="+mj-ea"/>
                <a:ea typeface="+mj-ea"/>
              </a:rPr>
              <a:t>IOS     : App store </a:t>
            </a:r>
            <a:r>
              <a:rPr lang="ko-KR" altLang="en-US" sz="2000" dirty="0">
                <a:latin typeface="+mj-ea"/>
                <a:ea typeface="+mj-ea"/>
              </a:rPr>
              <a:t>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</a:t>
            </a:r>
            <a:r>
              <a:rPr lang="en-US" altLang="ko-KR" sz="2000" dirty="0">
                <a:latin typeface="+mj-ea"/>
                <a:ea typeface="+mj-ea"/>
              </a:rPr>
              <a:t>’</a:t>
            </a:r>
            <a:r>
              <a:rPr lang="ko-KR" altLang="en-US" sz="2000" dirty="0">
                <a:latin typeface="+mj-ea"/>
                <a:ea typeface="+mj-ea"/>
              </a:rPr>
              <a:t> 검색 → </a:t>
            </a:r>
            <a:r>
              <a:rPr lang="en-US" altLang="ko-KR" sz="2000" dirty="0">
                <a:latin typeface="+mj-ea"/>
                <a:ea typeface="+mj-ea"/>
              </a:rPr>
              <a:t>‘</a:t>
            </a:r>
            <a:r>
              <a:rPr lang="ko-KR" altLang="en-US" sz="2000" dirty="0">
                <a:latin typeface="+mj-ea"/>
                <a:ea typeface="+mj-ea"/>
              </a:rPr>
              <a:t>목원대학교통합앱</a:t>
            </a:r>
            <a:r>
              <a:rPr lang="en-US" altLang="ko-KR" sz="2000" dirty="0">
                <a:latin typeface="+mj-ea"/>
                <a:ea typeface="+mj-ea"/>
              </a:rPr>
              <a:t>’ </a:t>
            </a:r>
            <a:r>
              <a:rPr lang="ko-KR" altLang="en-US" sz="2000" dirty="0">
                <a:latin typeface="+mj-ea"/>
                <a:ea typeface="+mj-ea"/>
              </a:rPr>
              <a:t>다운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     </a:t>
            </a:r>
            <a:r>
              <a:rPr lang="ko-KR" altLang="en-US" sz="2000" dirty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>
                <a:latin typeface="+mj-ea"/>
                <a:ea typeface="+mj-ea"/>
              </a:rPr>
              <a:t>학생증 카드 발급</a:t>
            </a:r>
            <a:endParaRPr lang="en-US" altLang="ko-KR" sz="2000" b="1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</a:t>
            </a:r>
            <a:r>
              <a:rPr lang="ko-KR" altLang="en-US" sz="2000" dirty="0">
                <a:latin typeface="+mj-ea"/>
                <a:ea typeface="+mj-ea"/>
              </a:rPr>
              <a:t>▶ 학생회관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187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>
                <a:latin typeface="+mj-ea"/>
                <a:ea typeface="+mj-ea"/>
              </a:rPr>
              <a:t>주차요금 징수 안내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ko-KR" altLang="en-US" sz="2000" dirty="0">
                <a:latin typeface="+mj-ea"/>
                <a:ea typeface="+mj-ea"/>
              </a:rPr>
              <a:t>▶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정기 차량 등록 시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1)</a:t>
            </a:r>
            <a:r>
              <a:rPr lang="ko-KR" altLang="en-US" sz="2000" dirty="0">
                <a:latin typeface="+mj-ea"/>
                <a:ea typeface="+mj-ea"/>
              </a:rPr>
              <a:t> 금      액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담당부서 문의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2)</a:t>
            </a:r>
            <a:r>
              <a:rPr lang="ko-KR" altLang="en-US" sz="2000" dirty="0">
                <a:latin typeface="+mj-ea"/>
                <a:ea typeface="+mj-ea"/>
              </a:rPr>
              <a:t> 구비서류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자동차등록증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신분증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3)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ko-KR" altLang="en-US" sz="2000" dirty="0" err="1">
                <a:latin typeface="+mj-ea"/>
                <a:ea typeface="+mj-ea"/>
              </a:rPr>
              <a:t>신청장소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r>
              <a:rPr lang="en-US" altLang="ko-KR" sz="2000" dirty="0">
                <a:latin typeface="+mj-ea"/>
                <a:ea typeface="+mj-ea"/>
              </a:rPr>
              <a:t>: </a:t>
            </a:r>
            <a:r>
              <a:rPr lang="ko-KR" altLang="en-US" sz="2000" dirty="0">
                <a:latin typeface="+mj-ea"/>
                <a:ea typeface="+mj-ea"/>
              </a:rPr>
              <a:t>관리과</a:t>
            </a:r>
            <a:r>
              <a:rPr lang="en-US" altLang="ko-KR" sz="2000" dirty="0">
                <a:latin typeface="+mj-ea"/>
                <a:ea typeface="+mj-ea"/>
              </a:rPr>
              <a:t>(E121)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                (042-829-7181~3)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    4) </a:t>
            </a:r>
            <a:r>
              <a:rPr lang="ko-KR" altLang="en-US" sz="2000" dirty="0" err="1">
                <a:latin typeface="+mj-ea"/>
                <a:ea typeface="+mj-ea"/>
              </a:rPr>
              <a:t>주차안내</a:t>
            </a:r>
            <a:r>
              <a:rPr lang="ko-KR" altLang="en-US" sz="2000" dirty="0">
                <a:latin typeface="+mj-ea"/>
                <a:ea typeface="+mj-ea"/>
              </a:rPr>
              <a:t> 페이지 </a:t>
            </a:r>
            <a:r>
              <a:rPr lang="en-US" altLang="ko-KR" sz="2000" dirty="0">
                <a:latin typeface="+mj-ea"/>
                <a:ea typeface="+mj-ea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  <a:hlinkClick r:id="rId2"/>
              </a:rPr>
              <a:t>https://www.mokwon.ac.kr/kr/html/sub05/050604.html</a:t>
            </a:r>
            <a:endParaRPr lang="en-US" altLang="ko-KR" sz="2000" dirty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800" dirty="0">
                <a:solidFill>
                  <a:srgbClr val="000000"/>
                </a:solidFill>
                <a:latin typeface="+mj-ea"/>
                <a:ea typeface="+mj-ea"/>
              </a:rPr>
              <a:t>http://www.mokwon.ac.kr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 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 ~ 9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B8522A83-5691-A641-94EE-F98F0DD09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4163"/>
            <a:ext cx="4963218" cy="4382112"/>
          </a:xfrm>
          <a:prstGeom prst="rect">
            <a:avLst/>
          </a:prstGeom>
        </p:spPr>
      </p:pic>
      <p:cxnSp>
        <p:nvCxnSpPr>
          <p:cNvPr id="13" name="직선 화살표 연결선 12"/>
          <p:cNvCxnSpPr>
            <a:cxnSpLocks/>
          </p:cNvCxnSpPr>
          <p:nvPr/>
        </p:nvCxnSpPr>
        <p:spPr>
          <a:xfrm flipH="1">
            <a:off x="2360023" y="1916444"/>
            <a:ext cx="5417398" cy="27774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260" y="641642"/>
            <a:ext cx="6336031" cy="51495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</a:p>
        </p:txBody>
      </p:sp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4425647" y="1285003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 flipV="1">
            <a:off x="5625527" y="1655904"/>
            <a:ext cx="1076508" cy="128500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>
                <a:solidFill>
                  <a:srgbClr val="000000"/>
                </a:solidFill>
              </a:rPr>
              <a:t> 찾기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dirty="0">
                <a:solidFill>
                  <a:srgbClr val="000000"/>
                </a:solidFill>
              </a:rPr>
              <a:t>클릭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2. </a:t>
            </a:r>
            <a:r>
              <a:rPr lang="ko-KR" altLang="en-US" sz="2000" b="1" u="sng" dirty="0"/>
              <a:t>성명</a:t>
            </a:r>
            <a:r>
              <a:rPr lang="ko-KR" altLang="en-US" sz="2000" dirty="0"/>
              <a:t>입력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3. </a:t>
            </a:r>
            <a:r>
              <a:rPr lang="ko-KR" altLang="en-US" sz="2000" b="1" u="sng" dirty="0"/>
              <a:t>주민번호</a:t>
            </a:r>
            <a:r>
              <a:rPr lang="ko-KR" altLang="en-US" sz="2000" dirty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4. </a:t>
            </a:r>
            <a:r>
              <a:rPr lang="ko-KR" altLang="en-US" sz="2000" b="1" u="sng" dirty="0"/>
              <a:t>확인</a:t>
            </a:r>
            <a:r>
              <a:rPr lang="ko-KR" altLang="en-US" sz="2000" dirty="0"/>
              <a:t> 클릭</a:t>
            </a:r>
          </a:p>
        </p:txBody>
      </p:sp>
    </p:spTree>
    <p:extLst>
      <p:ext uri="{BB962C8B-B14F-4D97-AF65-F5344CB8AC3E}">
        <p14:creationId xmlns:p14="http://schemas.microsoft.com/office/powerpoint/2010/main" val="27566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704</TotalTime>
  <Words>339</Words>
  <Application>Microsoft Office PowerPoint</Application>
  <PresentationFormat>와이드스크린</PresentationFormat>
  <Paragraphs>86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하염</cp:lastModifiedBy>
  <cp:revision>132</cp:revision>
  <cp:lastPrinted>2019-03-03T23:57:34Z</cp:lastPrinted>
  <dcterms:created xsi:type="dcterms:W3CDTF">2016-02-25T06:45:21Z</dcterms:created>
  <dcterms:modified xsi:type="dcterms:W3CDTF">2026-07-27T01:33:08Z</dcterms:modified>
</cp:coreProperties>
</file>