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3" r:id="rId11"/>
    <p:sldId id="259" r:id="rId12"/>
    <p:sldId id="282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2022-12-29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2022-12-29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dirty="0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일반대학원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43" y="707886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3539097" y="3688175"/>
            <a:ext cx="1199880" cy="43312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4733179" y="2433100"/>
            <a:ext cx="3073075" cy="1337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8" y="886393"/>
            <a:ext cx="9797314" cy="5203793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095143" y="3585246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095143" y="3195529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8708412" y="4715261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>
            <a:off x="9128097" y="2827305"/>
            <a:ext cx="206822" cy="184124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742898" y="1067254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59537" y="13179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r>
              <a:rPr lang="en-US" altLang="ko-KR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대학원 홈페이지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2023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전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기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재입학생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 자료 안내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endParaRPr lang="ko-KR" altLang="en-US" sz="28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42206" y="165804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일반대학원 홈페이지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+mj-ea"/>
                <a:ea typeface="+mj-ea"/>
              </a:rPr>
              <a:t>1.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일반대학원 홈페이지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접속</a:t>
            </a: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   (http://www.mokwon.ac.kr/gs/)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2.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커뮤니티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3.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u="sng" dirty="0" err="1" smtClean="0">
                <a:latin typeface="+mj-ea"/>
                <a:ea typeface="+mj-ea"/>
              </a:rPr>
              <a:t>서식자료실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4. </a:t>
            </a:r>
            <a:r>
              <a:rPr lang="ko-KR" altLang="en-US" sz="2000" dirty="0" smtClean="0">
                <a:latin typeface="+mj-ea"/>
                <a:ea typeface="+mj-ea"/>
              </a:rPr>
              <a:t>대학원 </a:t>
            </a:r>
            <a:r>
              <a:rPr lang="ko-KR" altLang="en-US" sz="2000" b="1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dirty="0" err="1" smtClean="0">
                <a:latin typeface="+mj-ea"/>
                <a:ea typeface="+mj-ea"/>
              </a:rPr>
              <a:t>서류양식</a:t>
            </a:r>
            <a:r>
              <a:rPr lang="ko-KR" altLang="en-US" sz="2000" dirty="0" err="1" smtClean="0">
                <a:latin typeface="+mj-ea"/>
                <a:ea typeface="+mj-ea"/>
              </a:rPr>
              <a:t>이</a:t>
            </a:r>
            <a:r>
              <a:rPr lang="ko-KR" altLang="en-US" sz="2000" dirty="0" smtClean="0">
                <a:latin typeface="+mj-ea"/>
                <a:ea typeface="+mj-ea"/>
              </a:rPr>
              <a:t> 탑재되어 있습니다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>
                <a:latin typeface="+mj-ea"/>
                <a:ea typeface="+mj-ea"/>
              </a:rPr>
              <a:t>7</a:t>
            </a:r>
            <a:r>
              <a:rPr lang="en-US" altLang="ko-KR" sz="2000" dirty="0" smtClean="0">
                <a:latin typeface="+mj-ea"/>
                <a:ea typeface="+mj-ea"/>
              </a:rPr>
              <a:t>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정문 </a:t>
            </a:r>
            <a:r>
              <a:rPr lang="ko-KR" altLang="en-US" sz="2000" dirty="0" err="1" smtClean="0">
                <a:latin typeface="+mj-ea"/>
                <a:ea typeface="+mj-ea"/>
              </a:rPr>
              <a:t>주차관리실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(</a:t>
            </a:r>
            <a:r>
              <a:rPr lang="ko-KR" altLang="en-US" sz="2000" dirty="0" smtClean="0">
                <a:latin typeface="+mj-ea"/>
                <a:ea typeface="+mj-ea"/>
              </a:rPr>
              <a:t>☎ </a:t>
            </a:r>
            <a:r>
              <a:rPr lang="en-US" altLang="ko-KR" sz="2000" dirty="0" smtClean="0">
                <a:latin typeface="+mj-ea"/>
                <a:ea typeface="+mj-ea"/>
              </a:rPr>
              <a:t>042-829-7181~3)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 smtClean="0">
                <a:solidFill>
                  <a:srgbClr val="000000"/>
                </a:solidFill>
                <a:latin typeface="+mj-ea"/>
                <a:ea typeface="+mj-ea"/>
              </a:rPr>
              <a:t>http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://www.mokwon.ac.kr 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 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2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목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~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8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수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  <a:endParaRPr lang="ko-KR" altLang="en-US" sz="2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1" y="732599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622904" y="3707026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1898623" y="2940907"/>
            <a:ext cx="4803412" cy="8874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305</Words>
  <Application>Microsoft Office PowerPoint</Application>
  <PresentationFormat>와이드스크린</PresentationFormat>
  <Paragraphs>83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PC</cp:lastModifiedBy>
  <cp:revision>118</cp:revision>
  <cp:lastPrinted>2019-03-03T23:57:34Z</cp:lastPrinted>
  <dcterms:created xsi:type="dcterms:W3CDTF">2016-02-25T06:45:21Z</dcterms:created>
  <dcterms:modified xsi:type="dcterms:W3CDTF">2022-12-29T01:53:26Z</dcterms:modified>
</cp:coreProperties>
</file>