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148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“2023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en-US" altLang="ko-KR" sz="2000" dirty="0" smtClean="0">
                <a:latin typeface="+mj-ea"/>
                <a:ea typeface="+mj-ea"/>
              </a:rPr>
              <a:t>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042-829-7181~3)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목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305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120</cp:revision>
  <cp:lastPrinted>2019-03-03T23:57:34Z</cp:lastPrinted>
  <dcterms:created xsi:type="dcterms:W3CDTF">2016-02-25T06:45:21Z</dcterms:created>
  <dcterms:modified xsi:type="dcterms:W3CDTF">2023-08-31T07:10:22Z</dcterms:modified>
</cp:coreProperties>
</file>