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9" r:id="rId2"/>
  </p:sldMasterIdLst>
  <p:notesMasterIdLst>
    <p:notesMasterId r:id="rId19"/>
  </p:notesMasterIdLst>
  <p:sldIdLst>
    <p:sldId id="271" r:id="rId3"/>
    <p:sldId id="264" r:id="rId4"/>
    <p:sldId id="257" r:id="rId5"/>
    <p:sldId id="268" r:id="rId6"/>
    <p:sldId id="267" r:id="rId7"/>
    <p:sldId id="266" r:id="rId8"/>
    <p:sldId id="281" r:id="rId9"/>
    <p:sldId id="278" r:id="rId10"/>
    <p:sldId id="265" r:id="rId11"/>
    <p:sldId id="258" r:id="rId12"/>
    <p:sldId id="259" r:id="rId13"/>
    <p:sldId id="260" r:id="rId14"/>
    <p:sldId id="273" r:id="rId15"/>
    <p:sldId id="280" r:id="rId16"/>
    <p:sldId id="272" r:id="rId17"/>
    <p:sldId id="270" r:id="rId18"/>
  </p:sldIdLst>
  <p:sldSz cx="12192000" cy="6858000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3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2018-02-26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006A-2F15-4D02-90B1-FB9538B9318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59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411-F96D-4D6C-A24D-19635A1259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8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8D6-1727-4220-9E44-0A56141B46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EC6-C303-48A0-84E5-E00D6675B62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7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B606-1B2C-41FE-ABE9-2E96006E7DA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3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33AB-B064-43D0-9D66-4825AED0DA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708B-1464-4FCC-BC07-AA9E8C27966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7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C940-23E1-4F62-B269-A36AC20A48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1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EA88-398E-4AE2-8FD1-767494ED3051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08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0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3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EFD8-8AC6-433F-9652-0568B27D76C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2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E119-EB2C-468D-A909-9D616B804F0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pic>
        <p:nvPicPr>
          <p:cNvPr id="18" name="그림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55031" y="2251875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ko-KR" sz="4600" spc="100" dirty="0" smtClean="0">
                <a:solidFill>
                  <a:srgbClr val="00206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2018</a:t>
            </a:r>
            <a:r>
              <a:rPr lang="ko-KR" altLang="en-US" sz="4600" spc="100" dirty="0" smtClean="0">
                <a:solidFill>
                  <a:srgbClr val="00206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학년도 </a:t>
            </a:r>
            <a:r>
              <a:rPr lang="ko-KR" altLang="en-US" sz="4600" spc="100" dirty="0">
                <a:solidFill>
                  <a:srgbClr val="00206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전</a:t>
            </a:r>
            <a:r>
              <a:rPr lang="ko-KR" altLang="en-US" sz="4600" spc="100" dirty="0" smtClean="0">
                <a:solidFill>
                  <a:srgbClr val="00206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기 </a:t>
            </a:r>
            <a:r>
              <a:rPr lang="en-US" altLang="ko-KR" sz="4600" spc="100" dirty="0" smtClean="0">
                <a:solidFill>
                  <a:srgbClr val="00206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/>
            </a:r>
            <a:br>
              <a:rPr lang="en-US" altLang="ko-KR" sz="4600" spc="100" dirty="0" smtClean="0">
                <a:solidFill>
                  <a:srgbClr val="00206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</a:br>
            <a:r>
              <a:rPr lang="ko-KR" altLang="en-US" sz="4600" spc="100" dirty="0" smtClean="0">
                <a:solidFill>
                  <a:srgbClr val="00206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신</a:t>
            </a:r>
            <a:r>
              <a:rPr lang="en-US" altLang="ko-KR" sz="4600" spc="100" dirty="0" smtClean="0">
                <a:solidFill>
                  <a:srgbClr val="00206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(</a:t>
            </a:r>
            <a:r>
              <a:rPr lang="ko-KR" altLang="en-US" sz="4600" spc="100" dirty="0" smtClean="0">
                <a:solidFill>
                  <a:srgbClr val="00206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편</a:t>
            </a:r>
            <a:r>
              <a:rPr lang="en-US" altLang="ko-KR" sz="4600" spc="100" dirty="0" smtClean="0">
                <a:solidFill>
                  <a:srgbClr val="00206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)</a:t>
            </a:r>
            <a:r>
              <a:rPr lang="ko-KR" altLang="en-US" sz="4600" spc="100" dirty="0" err="1" smtClean="0">
                <a:solidFill>
                  <a:srgbClr val="00206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입생</a:t>
            </a:r>
            <a:r>
              <a:rPr lang="ko-KR" altLang="en-US" sz="4600" spc="100" dirty="0" smtClean="0">
                <a:solidFill>
                  <a:srgbClr val="00206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 오리엔테이션</a:t>
            </a:r>
            <a:endParaRPr lang="en-US" altLang="ko-KR" sz="4600" spc="100" dirty="0">
              <a:solidFill>
                <a:srgbClr val="002060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155031" y="3928065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b="1" dirty="0" smtClean="0">
                <a:solidFill>
                  <a:schemeClr val="accent1">
                    <a:lumMod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목원대학교 일반대학원</a:t>
            </a:r>
            <a:endParaRPr lang="en-US" altLang="ko-KR" b="1" dirty="0" smtClean="0">
              <a:solidFill>
                <a:schemeClr val="accent1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5963" y="987495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HY울릉도M" pitchFamily="18" charset="-127"/>
                <a:ea typeface="HY울릉도M" pitchFamily="18" charset="-127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6890815" y="1801608"/>
            <a:ext cx="4931869" cy="46274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6986207" y="2009326"/>
            <a:ext cx="50312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en-US" altLang="ko-KR" sz="18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http</a:t>
            </a:r>
            <a:r>
              <a:rPr lang="en-US" altLang="ko-KR" sz="1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://www.mokwon.ac.kr </a:t>
            </a:r>
            <a:r>
              <a:rPr lang="ko-KR" altLang="en-US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으로 접속</a:t>
            </a:r>
            <a:r>
              <a:rPr lang="en-US" altLang="ko-KR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2400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sz="24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대학원</a:t>
            </a:r>
            <a:r>
              <a:rPr lang="en-US" altLang="ko-KR" sz="24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4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</a:t>
            </a:r>
            <a:r>
              <a:rPr lang="en-US" altLang="ko-KR" sz="24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pPr eaLnBrk="1" hangingPunct="1">
              <a:buNone/>
            </a:pPr>
            <a:r>
              <a:rPr lang="en-US" altLang="ko-KR" sz="24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  </a:t>
            </a:r>
            <a:r>
              <a:rPr lang="ko-KR" altLang="en-US" sz="24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종합정보시스템</a:t>
            </a:r>
            <a:r>
              <a:rPr lang="ko-KR" altLang="en-US" sz="24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 클릭</a:t>
            </a:r>
            <a:endParaRPr lang="en-US" altLang="ko-KR" sz="24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000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★ 수강신청 기간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★</a:t>
            </a:r>
            <a:endParaRPr lang="en-US" altLang="ko-KR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Tx/>
              <a:buNone/>
            </a:pPr>
            <a:r>
              <a:rPr lang="en-US" altLang="ko-KR" sz="28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2</a:t>
            </a:r>
            <a:r>
              <a:rPr lang="ko-KR" altLang="en-US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월 </a:t>
            </a:r>
            <a:r>
              <a:rPr lang="en-US" altLang="ko-KR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28</a:t>
            </a:r>
            <a:r>
              <a:rPr lang="ko-KR" altLang="en-US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일</a:t>
            </a:r>
            <a:r>
              <a:rPr lang="en-US" altLang="ko-KR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8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수</a:t>
            </a:r>
            <a:r>
              <a:rPr lang="en-US" altLang="ko-KR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) </a:t>
            </a:r>
            <a:r>
              <a:rPr lang="en-US" altLang="ko-KR" sz="28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~ </a:t>
            </a:r>
            <a:r>
              <a:rPr lang="en-US" altLang="ko-KR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3</a:t>
            </a:r>
            <a:r>
              <a:rPr lang="ko-KR" altLang="en-US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월 </a:t>
            </a:r>
            <a:r>
              <a:rPr lang="en-US" altLang="ko-KR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6</a:t>
            </a:r>
            <a:r>
              <a:rPr lang="ko-KR" altLang="en-US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일</a:t>
            </a:r>
            <a:r>
              <a:rPr lang="en-US" altLang="ko-KR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8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화</a:t>
            </a:r>
            <a:r>
              <a:rPr lang="en-US" altLang="ko-KR" sz="28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endParaRPr lang="en-US" altLang="ko-KR" sz="2800" dirty="0">
              <a:solidFill>
                <a:srgbClr val="FF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9" y="737236"/>
            <a:ext cx="6530247" cy="5934942"/>
          </a:xfrm>
          <a:prstGeom prst="rect">
            <a:avLst/>
          </a:prstGeom>
        </p:spPr>
      </p:pic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45266" y="3269746"/>
            <a:ext cx="1645357" cy="100048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 flipV="1">
            <a:off x="3586015" y="3768916"/>
            <a:ext cx="3589948" cy="1351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43" y="707886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3539097" y="3688175"/>
            <a:ext cx="1199880" cy="43312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4733179" y="2433100"/>
            <a:ext cx="3073075" cy="1337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비밀번호 </a:t>
            </a:r>
            <a:r>
              <a:rPr lang="ko-KR" altLang="en-US" sz="2000" b="1" u="sng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신규등록</a:t>
            </a:r>
            <a:r>
              <a:rPr lang="ko-KR" altLang="en-US" sz="2000" b="1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클릭</a:t>
            </a:r>
            <a:endParaRPr lang="en-US" altLang="ko-KR" sz="2000" b="1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marL="457200" indent="-457200">
              <a:buAutoNum type="arabicPeriod"/>
            </a:pPr>
            <a:endParaRPr lang="en-US" altLang="ko-KR" sz="800" dirty="0" smtClean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sz="2000" b="1" u="sng" dirty="0" smtClean="0">
                <a:latin typeface="HY울릉도M" pitchFamily="18" charset="-127"/>
                <a:ea typeface="HY울릉도M" pitchFamily="18" charset="-127"/>
              </a:rPr>
              <a:t>학번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입력 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3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b="1" u="sng" dirty="0" smtClean="0">
                <a:latin typeface="HY울릉도M" pitchFamily="18" charset="-127"/>
                <a:ea typeface="HY울릉도M" pitchFamily="18" charset="-127"/>
              </a:rPr>
              <a:t>생년월일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입력</a:t>
            </a:r>
            <a:endParaRPr lang="en-US" altLang="ko-KR" sz="20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4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b="1" u="sng" dirty="0" smtClean="0">
                <a:latin typeface="HY울릉도M" pitchFamily="18" charset="-127"/>
                <a:ea typeface="HY울릉도M" pitchFamily="18" charset="-127"/>
              </a:rPr>
              <a:t>비밀번호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000" dirty="0">
                <a:latin typeface="HY울릉도M" pitchFamily="18" charset="-127"/>
                <a:ea typeface="HY울릉도M" pitchFamily="18" charset="-127"/>
              </a:rPr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Tx/>
              <a:buNone/>
            </a:pPr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5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b="1" u="sng" dirty="0" smtClean="0">
                <a:latin typeface="HY울릉도M" pitchFamily="18" charset="-127"/>
                <a:ea typeface="HY울릉도M" pitchFamily="18" charset="-127"/>
              </a:rPr>
              <a:t>비밀번호확인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000" dirty="0">
                <a:latin typeface="HY울릉도M" pitchFamily="18" charset="-127"/>
                <a:ea typeface="HY울릉도M" pitchFamily="18" charset="-127"/>
              </a:rPr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6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b="1" u="sng" dirty="0" smtClean="0">
                <a:latin typeface="HY울릉도M" pitchFamily="18" charset="-127"/>
                <a:ea typeface="HY울릉도M" pitchFamily="18" charset="-127"/>
              </a:rPr>
              <a:t>확인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000" dirty="0">
                <a:latin typeface="HY울릉도M" pitchFamily="18" charset="-127"/>
                <a:ea typeface="HY울릉도M" pitchFamily="18" charset="-127"/>
              </a:rPr>
              <a:t>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8494" y="110065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HY울릉도M" pitchFamily="18" charset="-127"/>
                <a:ea typeface="HY울릉도M" pitchFamily="18" charset="-127"/>
              </a:rPr>
              <a:t>수강신청방법 안내</a:t>
            </a: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11113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93" y="593443"/>
            <a:ext cx="9348522" cy="6170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0716" y="239500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HY울릉도M" pitchFamily="18" charset="-127"/>
                <a:ea typeface="HY울릉도M" pitchFamily="18" charset="-127"/>
              </a:rPr>
              <a:t>수강신청방법 안내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904696" y="2388870"/>
            <a:ext cx="690173" cy="376593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750781" y="1769021"/>
            <a:ext cx="491257" cy="82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947699" y="2042068"/>
            <a:ext cx="1294339" cy="94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904696" y="3701736"/>
            <a:ext cx="1114101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3396833" y="874959"/>
            <a:ext cx="972991" cy="36976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8316051" y="5257623"/>
            <a:ext cx="2087562" cy="1384423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 flipH="1">
            <a:off x="9451818" y="3701736"/>
            <a:ext cx="226336" cy="120194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1033884" y="1586386"/>
            <a:ext cx="698389" cy="119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8632735" y="2765463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8316051" y="2872120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447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8" y="690064"/>
            <a:ext cx="9012189" cy="6070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HY울릉도M" pitchFamily="18" charset="-127"/>
                <a:ea typeface="HY울릉도M" pitchFamily="18" charset="-127"/>
              </a:rPr>
              <a:t>수강신청방법 안내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8273138" y="4474649"/>
            <a:ext cx="3700519" cy="20363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801" name="Rectangle 3"/>
          <p:cNvSpPr txBox="1">
            <a:spLocks noChangeArrowheads="1"/>
          </p:cNvSpPr>
          <p:nvPr/>
        </p:nvSpPr>
        <p:spPr bwMode="auto">
          <a:xfrm>
            <a:off x="8159521" y="4441385"/>
            <a:ext cx="3927755" cy="210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수강신청안내 클릭</a:t>
            </a:r>
            <a:endParaRPr lang="en-US" altLang="ko-KR" sz="2400" u="sng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4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b="1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공지사항</a:t>
            </a:r>
            <a:r>
              <a:rPr lang="ko-KR" altLang="en-US" sz="20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000" u="sng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0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및</a:t>
            </a:r>
            <a:r>
              <a:rPr lang="en-US" altLang="ko-KR" sz="20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000" b="1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유의사항</a:t>
            </a:r>
            <a:r>
              <a:rPr lang="ko-KR" altLang="en-US" sz="20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확인</a:t>
            </a:r>
            <a:endParaRPr lang="en-US" altLang="ko-KR" sz="2000" u="sng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8093644" y="1975459"/>
            <a:ext cx="1041303" cy="37235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8890502" y="2381077"/>
            <a:ext cx="1412341" cy="1962874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354166" y="2069109"/>
            <a:ext cx="1221072" cy="94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1041149" y="1782017"/>
            <a:ext cx="534089" cy="92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785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653947"/>
            <a:ext cx="9924740" cy="584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HY울릉도M" pitchFamily="18" charset="-127"/>
                <a:ea typeface="HY울릉도M" pitchFamily="18" charset="-127"/>
              </a:rPr>
              <a:t>수강신청방법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1035352" y="1812283"/>
            <a:ext cx="1270525" cy="11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922577" y="4675366"/>
            <a:ext cx="4149349" cy="118173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091012" y="3498574"/>
            <a:ext cx="1330501" cy="33890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43518" y="2853951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3555890" y="3140764"/>
            <a:ext cx="4533666" cy="12505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930576" y="4439743"/>
            <a:ext cx="960572" cy="3603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29591" y="1653871"/>
            <a:ext cx="476286" cy="9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HY울릉도M" pitchFamily="18" charset="-127"/>
                <a:ea typeface="HY울릉도M" pitchFamily="18" charset="-127"/>
              </a:rPr>
              <a:t>수강신청방법 안내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19" y="926913"/>
            <a:ext cx="9765911" cy="5782965"/>
          </a:xfrm>
          <a:prstGeom prst="rect">
            <a:avLst/>
          </a:prstGeom>
        </p:spPr>
      </p:pic>
      <p:sp>
        <p:nvSpPr>
          <p:cNvPr id="3" name="모서리가 둥근 직사각형 2"/>
          <p:cNvSpPr/>
          <p:nvPr/>
        </p:nvSpPr>
        <p:spPr>
          <a:xfrm>
            <a:off x="9479773" y="5140419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801" name="Rectangle 3"/>
          <p:cNvSpPr txBox="1">
            <a:spLocks noChangeArrowheads="1"/>
          </p:cNvSpPr>
          <p:nvPr/>
        </p:nvSpPr>
        <p:spPr bwMode="auto">
          <a:xfrm>
            <a:off x="9376616" y="5035209"/>
            <a:ext cx="2552413" cy="138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>
              <a:buNone/>
            </a:pPr>
            <a:endParaRPr lang="en-US" altLang="ko-KR" sz="2000" u="sng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>
              <a:buNone/>
            </a:pPr>
            <a:r>
              <a:rPr lang="ko-KR" altLang="en-US" sz="2800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시간표 출력</a:t>
            </a:r>
            <a:endParaRPr lang="en-US" altLang="ko-KR" sz="2800" u="sng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690963" y="4812863"/>
            <a:ext cx="914519" cy="33981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606583" y="2670771"/>
            <a:ext cx="1343790" cy="117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1399742" y="2303095"/>
            <a:ext cx="550631" cy="141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모서리가 둥근 직사각형 1"/>
          <p:cNvSpPr/>
          <p:nvPr/>
        </p:nvSpPr>
        <p:spPr>
          <a:xfrm>
            <a:off x="4530682" y="4982768"/>
            <a:ext cx="617220" cy="169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117482" y="4982768"/>
            <a:ext cx="677551" cy="169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 flipH="1" flipV="1">
            <a:off x="1950374" y="4982768"/>
            <a:ext cx="7266428" cy="109421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4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-440675" y="3065961"/>
            <a:ext cx="8353425" cy="81597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ko-KR" sz="6000" dirty="0" smtClean="0">
                <a:solidFill>
                  <a:srgbClr val="00206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2018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학년도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전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기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신</a:t>
            </a: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편</a:t>
            </a: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)</a:t>
            </a:r>
            <a:r>
              <a:rPr lang="ko-KR" altLang="en-US" sz="44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입생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0590" y="1722213"/>
            <a:ext cx="82007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altLang="ko-KR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>
              <a:defRPr/>
            </a:pPr>
            <a:endParaRPr lang="en-US" altLang="ko-KR" b="1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울릉도M" pitchFamily="18" charset="-127"/>
                <a:ea typeface="HY울릉도M" pitchFamily="18" charset="-127"/>
              </a:rPr>
              <a:t>대학원 소개</a:t>
            </a:r>
            <a:endParaRPr lang="en-US" altLang="ko-KR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914400" indent="-914400">
              <a:buAutoNum type="arabicPeriod"/>
              <a:defRPr/>
            </a:pPr>
            <a:endParaRPr lang="en-US" altLang="ko-KR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울릉도M" pitchFamily="18" charset="-127"/>
                <a:ea typeface="HY울릉도M" pitchFamily="18" charset="-127"/>
              </a:rPr>
              <a:t>신입생 </a:t>
            </a:r>
            <a:r>
              <a:rPr lang="ko-KR" alt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울릉도M" pitchFamily="18" charset="-127"/>
                <a:ea typeface="HY울릉도M" pitchFamily="18" charset="-127"/>
              </a:rPr>
              <a:t>공지사항</a:t>
            </a:r>
            <a:endParaRPr lang="en-US" altLang="ko-KR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914400" indent="-914400">
              <a:buAutoNum type="arabicPeriod"/>
              <a:defRPr/>
            </a:pPr>
            <a:endParaRPr lang="en-US" altLang="ko-KR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울릉도M" pitchFamily="18" charset="-127"/>
                <a:ea typeface="HY울릉도M" pitchFamily="18" charset="-127"/>
              </a:rPr>
              <a:t>수강신청 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43145" y="2868261"/>
            <a:ext cx="43512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대학원 소개</a:t>
            </a:r>
            <a:endParaRPr lang="ko-KR" altLang="en-US" sz="4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95" y="2692593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733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19269" y="290636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신입생 공지사항</a:t>
            </a:r>
            <a:endParaRPr lang="ko-KR" altLang="en-US" sz="4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98" y="2730693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715" y="1194673"/>
            <a:ext cx="4328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HY울릉도M" pitchFamily="18" charset="-127"/>
                <a:ea typeface="HY울릉도M" pitchFamily="18" charset="-127"/>
              </a:rPr>
              <a:t>신입생 </a:t>
            </a:r>
            <a:r>
              <a:rPr lang="ko-KR" altLang="en-US" sz="4000" b="1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HY울릉도M" pitchFamily="18" charset="-127"/>
                <a:ea typeface="HY울릉도M" pitchFamily="18" charset="-127"/>
              </a:rPr>
              <a:t>학번조회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1" y="732599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622904" y="3707026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1898623" y="2940907"/>
            <a:ext cx="4803412" cy="8874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학번</a:t>
            </a:r>
            <a:r>
              <a:rPr lang="en-US" altLang="ko-KR" sz="2000" b="1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/</a:t>
            </a:r>
            <a:r>
              <a:rPr lang="ko-KR" altLang="en-US" sz="2000" b="1" u="sng" dirty="0" err="1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사번</a:t>
            </a:r>
            <a:r>
              <a:rPr lang="ko-KR" altLang="en-US" sz="2000" b="1" u="sng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찾기</a:t>
            </a:r>
            <a:r>
              <a:rPr lang="ko-KR" altLang="en-US" sz="2000" b="1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클릭</a:t>
            </a:r>
            <a:endParaRPr lang="en-US" altLang="ko-KR" sz="2000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marL="457200" indent="-457200">
              <a:buAutoNum type="arabicPeriod"/>
            </a:pPr>
            <a:endParaRPr lang="en-US" altLang="ko-KR" sz="800" dirty="0" smtClean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sz="2000" b="1" u="sng" dirty="0" smtClean="0">
                <a:latin typeface="HY울릉도M" pitchFamily="18" charset="-127"/>
                <a:ea typeface="HY울릉도M" pitchFamily="18" charset="-127"/>
              </a:rPr>
              <a:t>성명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입력 </a:t>
            </a:r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3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b="1" u="sng" dirty="0" smtClean="0">
                <a:latin typeface="HY울릉도M" pitchFamily="18" charset="-127"/>
                <a:ea typeface="HY울릉도M" pitchFamily="18" charset="-127"/>
              </a:rPr>
              <a:t>주민번호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입력</a:t>
            </a:r>
            <a:endParaRPr lang="en-US" altLang="ko-KR" sz="20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>
                <a:latin typeface="HY울릉도M" pitchFamily="18" charset="-127"/>
                <a:ea typeface="HY울릉도M" pitchFamily="18" charset="-127"/>
              </a:rPr>
              <a:t>4</a:t>
            </a:r>
            <a:r>
              <a:rPr lang="en-US" altLang="ko-KR" sz="2000" dirty="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2000" b="1" u="sng" dirty="0" smtClean="0">
                <a:latin typeface="HY울릉도M" pitchFamily="18" charset="-127"/>
                <a:ea typeface="HY울릉도M" pitchFamily="18" charset="-127"/>
              </a:rPr>
              <a:t>확인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000" dirty="0">
                <a:latin typeface="HY울릉도M" pitchFamily="18" charset="-127"/>
                <a:ea typeface="HY울릉도M" pitchFamily="18" charset="-127"/>
              </a:rPr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17325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2206" y="165804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HY울릉도M" pitchFamily="18" charset="-127"/>
                <a:ea typeface="HY울릉도M" pitchFamily="18" charset="-127"/>
              </a:rPr>
              <a:t>일반대학원 홈페이지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42206" y="2795624"/>
            <a:ext cx="4530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울릉도"/>
                <a:ea typeface="HY울릉도M"/>
              </a:rPr>
              <a:t>1.</a:t>
            </a:r>
            <a:r>
              <a:rPr lang="ko-KR" altLang="en-US" sz="2000" dirty="0" smtClean="0">
                <a:latin typeface="울릉도"/>
                <a:ea typeface="HY울릉도M"/>
              </a:rPr>
              <a:t> </a:t>
            </a:r>
            <a:r>
              <a:rPr lang="ko-KR" altLang="en-US" sz="2000" b="1" u="sng" dirty="0" smtClean="0">
                <a:latin typeface="울릉도"/>
                <a:ea typeface="HY울릉도M"/>
              </a:rPr>
              <a:t>일반대학원 홈페이지</a:t>
            </a:r>
            <a:r>
              <a:rPr lang="ko-KR" altLang="en-US" sz="2000" b="1" dirty="0" smtClean="0">
                <a:latin typeface="울릉도"/>
                <a:ea typeface="HY울릉도M"/>
              </a:rPr>
              <a:t> </a:t>
            </a:r>
            <a:r>
              <a:rPr lang="ko-KR" altLang="en-US" sz="2000" dirty="0" smtClean="0">
                <a:latin typeface="울릉도"/>
                <a:ea typeface="HY울릉도M"/>
              </a:rPr>
              <a:t>접속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r>
              <a:rPr lang="en-US" altLang="ko-KR" sz="2000" dirty="0" smtClean="0">
                <a:latin typeface="울릉도"/>
                <a:ea typeface="HY울릉도M"/>
              </a:rPr>
              <a:t>   (</a:t>
            </a:r>
            <a:r>
              <a:rPr lang="en-US" altLang="ko-KR" sz="2000" dirty="0">
                <a:latin typeface="울릉도"/>
                <a:ea typeface="HY울릉도M"/>
              </a:rPr>
              <a:t>http://gs.mokwon.ac.kr</a:t>
            </a:r>
            <a:r>
              <a:rPr lang="en-US" altLang="ko-KR" sz="2000" dirty="0" smtClean="0">
                <a:latin typeface="울릉도"/>
                <a:ea typeface="HY울릉도M"/>
              </a:rPr>
              <a:t>/)</a:t>
            </a:r>
          </a:p>
          <a:p>
            <a:endParaRPr lang="en-US" altLang="ko-KR" sz="2000" dirty="0" smtClean="0">
              <a:latin typeface="울릉도"/>
              <a:ea typeface="HY울릉도M"/>
            </a:endParaRPr>
          </a:p>
          <a:p>
            <a:r>
              <a:rPr lang="en-US" altLang="ko-KR" sz="2000" dirty="0" smtClean="0">
                <a:latin typeface="울릉도"/>
                <a:ea typeface="HY울릉도M"/>
              </a:rPr>
              <a:t>2.</a:t>
            </a:r>
            <a:r>
              <a:rPr lang="ko-KR" altLang="en-US" sz="2000" dirty="0" smtClean="0">
                <a:latin typeface="울릉도"/>
                <a:ea typeface="HY울릉도M"/>
              </a:rPr>
              <a:t> </a:t>
            </a:r>
            <a:r>
              <a:rPr lang="ko-KR" altLang="en-US" sz="2000" b="1" u="sng" dirty="0" smtClean="0">
                <a:latin typeface="울릉도"/>
                <a:ea typeface="HY울릉도M"/>
              </a:rPr>
              <a:t>커뮤니티</a:t>
            </a:r>
            <a:r>
              <a:rPr lang="ko-KR" altLang="en-US" sz="2000" dirty="0" smtClean="0">
                <a:latin typeface="울릉도"/>
                <a:ea typeface="HY울릉도M"/>
              </a:rPr>
              <a:t>클릭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endParaRPr lang="en-US" altLang="ko-KR" sz="2000" dirty="0">
              <a:latin typeface="울릉도"/>
              <a:ea typeface="HY울릉도M"/>
            </a:endParaRPr>
          </a:p>
          <a:p>
            <a:r>
              <a:rPr lang="en-US" altLang="ko-KR" sz="2000" dirty="0" smtClean="0">
                <a:latin typeface="울릉도"/>
                <a:ea typeface="HY울릉도M"/>
              </a:rPr>
              <a:t>3.</a:t>
            </a:r>
            <a:r>
              <a:rPr lang="ko-KR" altLang="en-US" sz="2000" dirty="0" smtClean="0">
                <a:latin typeface="울릉도"/>
                <a:ea typeface="HY울릉도M"/>
              </a:rPr>
              <a:t> </a:t>
            </a:r>
            <a:r>
              <a:rPr lang="ko-KR" altLang="en-US" sz="2000" b="1" u="sng" dirty="0" smtClean="0">
                <a:latin typeface="울릉도"/>
                <a:ea typeface="HY울릉도M"/>
              </a:rPr>
              <a:t>공지사항</a:t>
            </a:r>
            <a:r>
              <a:rPr lang="ko-KR" altLang="en-US" sz="2000" dirty="0" smtClean="0">
                <a:latin typeface="울릉도"/>
                <a:ea typeface="HY울릉도M"/>
              </a:rPr>
              <a:t> 및 </a:t>
            </a:r>
            <a:r>
              <a:rPr lang="ko-KR" altLang="en-US" sz="2000" b="1" u="sng" dirty="0" smtClean="0">
                <a:latin typeface="울릉도"/>
                <a:ea typeface="HY울릉도M"/>
              </a:rPr>
              <a:t>자료실</a:t>
            </a:r>
            <a:r>
              <a:rPr lang="ko-KR" altLang="en-US" sz="2000" dirty="0" smtClean="0">
                <a:latin typeface="울릉도"/>
                <a:ea typeface="HY울릉도M"/>
              </a:rPr>
              <a:t>클릭</a:t>
            </a:r>
            <a:endParaRPr lang="ko-KR" altLang="en-US" sz="2000" dirty="0">
              <a:latin typeface="울릉도"/>
              <a:ea typeface="HY울릉도M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" r="-1"/>
          <a:stretch/>
        </p:blipFill>
        <p:spPr>
          <a:xfrm>
            <a:off x="303101" y="534313"/>
            <a:ext cx="6850483" cy="6086834"/>
          </a:xfrm>
          <a:prstGeom prst="rect">
            <a:avLst/>
          </a:prstGeom>
        </p:spPr>
      </p:pic>
      <p:sp>
        <p:nvSpPr>
          <p:cNvPr id="25" name="Line 12"/>
          <p:cNvSpPr>
            <a:spLocks noChangeShapeType="1"/>
          </p:cNvSpPr>
          <p:nvPr/>
        </p:nvSpPr>
        <p:spPr bwMode="auto">
          <a:xfrm flipH="1" flipV="1">
            <a:off x="6492843" y="1210271"/>
            <a:ext cx="749363" cy="124161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 flipV="1">
            <a:off x="1318068" y="3660135"/>
            <a:ext cx="5710745" cy="83903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6095365" y="671131"/>
            <a:ext cx="829919" cy="38544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/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03101" y="3148519"/>
            <a:ext cx="489918" cy="27323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/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03101" y="3754653"/>
            <a:ext cx="451105" cy="27323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/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갈매기형 수장 8"/>
          <p:cNvSpPr/>
          <p:nvPr/>
        </p:nvSpPr>
        <p:spPr>
          <a:xfrm>
            <a:off x="976155" y="3128111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2117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HY울릉도M" pitchFamily="18" charset="-127"/>
                <a:ea typeface="HY울릉도M" pitchFamily="18" charset="-127"/>
              </a:rPr>
              <a:t>학생증 발급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499792"/>
            <a:ext cx="1001047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b="1" dirty="0" smtClean="0">
                <a:latin typeface="울릉도"/>
                <a:ea typeface="HY울릉도M"/>
              </a:rPr>
              <a:t>모바일 학생증 발급</a:t>
            </a:r>
            <a:r>
              <a:rPr lang="en-US" altLang="ko-KR" sz="2000" b="1" dirty="0" smtClean="0">
                <a:latin typeface="울릉도"/>
                <a:ea typeface="HY울릉도M"/>
              </a:rPr>
              <a:t> 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울릉도"/>
                <a:ea typeface="HY울릉도M"/>
              </a:rPr>
              <a:t>     ▶안드로이드 </a:t>
            </a:r>
            <a:r>
              <a:rPr lang="en-US" altLang="ko-KR" sz="2000" dirty="0" smtClean="0">
                <a:latin typeface="울릉도"/>
                <a:ea typeface="HY울릉도M"/>
              </a:rPr>
              <a:t>: Play store </a:t>
            </a:r>
            <a:r>
              <a:rPr lang="ko-KR" altLang="en-US" sz="2000" dirty="0" smtClean="0">
                <a:latin typeface="울릉도"/>
                <a:ea typeface="HY울릉도M"/>
              </a:rPr>
              <a:t>→ </a:t>
            </a:r>
            <a:r>
              <a:rPr lang="en-US" altLang="ko-KR" sz="2000" dirty="0" smtClean="0">
                <a:latin typeface="울릉도"/>
                <a:ea typeface="HY울릉도M"/>
              </a:rPr>
              <a:t>‘</a:t>
            </a:r>
            <a:r>
              <a:rPr lang="ko-KR" altLang="en-US" sz="2000" dirty="0" smtClean="0">
                <a:latin typeface="울릉도"/>
                <a:ea typeface="HY울릉도M"/>
              </a:rPr>
              <a:t>목원대학교</a:t>
            </a:r>
            <a:r>
              <a:rPr lang="en-US" altLang="ko-KR" sz="2000" dirty="0" smtClean="0">
                <a:latin typeface="울릉도"/>
                <a:ea typeface="HY울릉도M"/>
              </a:rPr>
              <a:t>’</a:t>
            </a:r>
            <a:r>
              <a:rPr lang="ko-KR" altLang="en-US" sz="2000" dirty="0" smtClean="0">
                <a:latin typeface="울릉도"/>
                <a:ea typeface="HY울릉도M"/>
              </a:rPr>
              <a:t> 검색 → </a:t>
            </a:r>
            <a:r>
              <a:rPr lang="en-US" altLang="ko-KR" sz="2000" dirty="0" smtClean="0">
                <a:latin typeface="울릉도"/>
                <a:ea typeface="HY울릉도M"/>
              </a:rPr>
              <a:t>‘</a:t>
            </a:r>
            <a:r>
              <a:rPr lang="ko-KR" altLang="en-US" sz="2000" dirty="0" smtClean="0">
                <a:latin typeface="울릉도"/>
                <a:ea typeface="HY울릉도M"/>
              </a:rPr>
              <a:t>목원대학교통합앱</a:t>
            </a:r>
            <a:r>
              <a:rPr lang="en-US" altLang="ko-KR" sz="2000" dirty="0" smtClean="0">
                <a:latin typeface="울릉도"/>
                <a:ea typeface="HY울릉도M"/>
              </a:rPr>
              <a:t>’ </a:t>
            </a:r>
            <a:r>
              <a:rPr lang="ko-KR" altLang="en-US" sz="2000" dirty="0" smtClean="0">
                <a:latin typeface="울릉도"/>
                <a:ea typeface="HY울릉도M"/>
              </a:rPr>
              <a:t>다운</a:t>
            </a:r>
            <a:r>
              <a:rPr lang="en-US" altLang="ko-KR" sz="2000" dirty="0" smtClean="0">
                <a:latin typeface="울릉도"/>
                <a:ea typeface="HY울릉도M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울릉도"/>
                <a:ea typeface="HY울릉도M"/>
              </a:rPr>
              <a:t>                           </a:t>
            </a:r>
            <a:r>
              <a:rPr lang="ko-KR" altLang="en-US" sz="2000" dirty="0" smtClean="0">
                <a:latin typeface="울릉도"/>
                <a:ea typeface="HY울릉도M"/>
              </a:rPr>
              <a:t>→ 로그인</a:t>
            </a:r>
            <a:r>
              <a:rPr lang="en-US" altLang="ko-KR" sz="2000" dirty="0">
                <a:latin typeface="울릉도"/>
                <a:ea typeface="HY울릉도M"/>
              </a:rPr>
              <a:t>(</a:t>
            </a:r>
            <a:r>
              <a:rPr lang="ko-KR" altLang="en-US" sz="2000" dirty="0">
                <a:latin typeface="울릉도"/>
                <a:ea typeface="HY울릉도M"/>
              </a:rPr>
              <a:t>학번</a:t>
            </a:r>
            <a:r>
              <a:rPr lang="en-US" altLang="ko-KR" sz="2000" dirty="0">
                <a:latin typeface="울릉도"/>
                <a:ea typeface="HY울릉도M"/>
              </a:rPr>
              <a:t>/</a:t>
            </a:r>
            <a:r>
              <a:rPr lang="ko-KR" altLang="en-US" sz="2000" dirty="0">
                <a:latin typeface="울릉도"/>
                <a:ea typeface="HY울릉도M"/>
              </a:rPr>
              <a:t>비밀번호</a:t>
            </a:r>
            <a:r>
              <a:rPr lang="en-US" altLang="ko-KR" sz="2000" dirty="0">
                <a:latin typeface="울릉도"/>
                <a:ea typeface="HY울릉도M"/>
              </a:rPr>
              <a:t>)</a:t>
            </a:r>
            <a:r>
              <a:rPr lang="ko-KR" altLang="en-US" sz="2000" dirty="0">
                <a:latin typeface="울릉도"/>
                <a:ea typeface="HY울릉도M"/>
              </a:rPr>
              <a:t> 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울릉도"/>
                <a:ea typeface="HY울릉도M"/>
              </a:rPr>
              <a:t>     ▶      </a:t>
            </a:r>
            <a:r>
              <a:rPr lang="en-US" altLang="ko-KR" sz="2000" dirty="0" smtClean="0">
                <a:latin typeface="울릉도"/>
                <a:ea typeface="HY울릉도M"/>
              </a:rPr>
              <a:t>IOS     : App store </a:t>
            </a:r>
            <a:r>
              <a:rPr lang="ko-KR" altLang="en-US" sz="2000" dirty="0" smtClean="0">
                <a:latin typeface="울릉도"/>
                <a:ea typeface="HY울릉도M"/>
              </a:rPr>
              <a:t>→ </a:t>
            </a:r>
            <a:r>
              <a:rPr lang="en-US" altLang="ko-KR" sz="2000" dirty="0" smtClean="0">
                <a:latin typeface="울릉도"/>
                <a:ea typeface="HY울릉도M"/>
              </a:rPr>
              <a:t>‘</a:t>
            </a:r>
            <a:r>
              <a:rPr lang="ko-KR" altLang="en-US" sz="2000" dirty="0" smtClean="0">
                <a:latin typeface="울릉도"/>
                <a:ea typeface="HY울릉도M"/>
              </a:rPr>
              <a:t>목원대학교</a:t>
            </a:r>
            <a:r>
              <a:rPr lang="en-US" altLang="ko-KR" sz="2000" dirty="0" smtClean="0">
                <a:latin typeface="울릉도"/>
                <a:ea typeface="HY울릉도M"/>
              </a:rPr>
              <a:t>’</a:t>
            </a:r>
            <a:r>
              <a:rPr lang="ko-KR" altLang="en-US" sz="2000" dirty="0" smtClean="0">
                <a:latin typeface="울릉도"/>
                <a:ea typeface="HY울릉도M"/>
              </a:rPr>
              <a:t> 검색 → </a:t>
            </a:r>
            <a:r>
              <a:rPr lang="en-US" altLang="ko-KR" sz="2000" dirty="0" smtClean="0">
                <a:latin typeface="울릉도"/>
                <a:ea typeface="HY울릉도M"/>
              </a:rPr>
              <a:t>‘</a:t>
            </a:r>
            <a:r>
              <a:rPr lang="ko-KR" altLang="en-US" sz="2000" dirty="0" smtClean="0">
                <a:latin typeface="울릉도"/>
                <a:ea typeface="HY울릉도M"/>
              </a:rPr>
              <a:t>목원대학교통합앱</a:t>
            </a:r>
            <a:r>
              <a:rPr lang="en-US" altLang="ko-KR" sz="2000" dirty="0" smtClean="0">
                <a:latin typeface="울릉도"/>
                <a:ea typeface="HY울릉도M"/>
              </a:rPr>
              <a:t>’ </a:t>
            </a:r>
            <a:r>
              <a:rPr lang="ko-KR" altLang="en-US" sz="2000" dirty="0" smtClean="0">
                <a:latin typeface="울릉도"/>
                <a:ea typeface="HY울릉도M"/>
              </a:rPr>
              <a:t>다운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울릉도"/>
                <a:ea typeface="HY울릉도M"/>
              </a:rPr>
              <a:t> </a:t>
            </a:r>
            <a:r>
              <a:rPr lang="en-US" altLang="ko-KR" sz="2000" dirty="0" smtClean="0">
                <a:latin typeface="울릉도"/>
                <a:ea typeface="HY울릉도M"/>
              </a:rPr>
              <a:t>                          </a:t>
            </a:r>
            <a:r>
              <a:rPr lang="ko-KR" altLang="en-US" sz="2000" dirty="0" smtClean="0">
                <a:latin typeface="울릉도"/>
                <a:ea typeface="HY울릉도M"/>
              </a:rPr>
              <a:t>→ 로그인</a:t>
            </a:r>
            <a:r>
              <a:rPr lang="en-US" altLang="ko-KR" sz="2000" dirty="0" smtClean="0">
                <a:latin typeface="울릉도"/>
                <a:ea typeface="HY울릉도M"/>
              </a:rPr>
              <a:t>(</a:t>
            </a:r>
            <a:r>
              <a:rPr lang="ko-KR" altLang="en-US" sz="2000" dirty="0" smtClean="0">
                <a:latin typeface="울릉도"/>
                <a:ea typeface="HY울릉도M"/>
              </a:rPr>
              <a:t>학번</a:t>
            </a:r>
            <a:r>
              <a:rPr lang="en-US" altLang="ko-KR" sz="2000" dirty="0" smtClean="0">
                <a:latin typeface="울릉도"/>
                <a:ea typeface="HY울릉도M"/>
              </a:rPr>
              <a:t>/</a:t>
            </a:r>
            <a:r>
              <a:rPr lang="ko-KR" altLang="en-US" sz="2000" dirty="0" smtClean="0">
                <a:latin typeface="울릉도"/>
                <a:ea typeface="HY울릉도M"/>
              </a:rPr>
              <a:t>비밀번호</a:t>
            </a:r>
            <a:r>
              <a:rPr lang="en-US" altLang="ko-KR" sz="2000" dirty="0" smtClean="0">
                <a:latin typeface="울릉도"/>
                <a:ea typeface="HY울릉도M"/>
              </a:rPr>
              <a:t>)</a:t>
            </a:r>
            <a:r>
              <a:rPr lang="ko-KR" altLang="en-US" sz="2000" dirty="0" smtClean="0">
                <a:latin typeface="울릉도"/>
                <a:ea typeface="HY울릉도M"/>
              </a:rPr>
              <a:t> 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울릉도"/>
                <a:ea typeface="HY울릉도M"/>
              </a:rPr>
              <a:t>2</a:t>
            </a:r>
            <a:r>
              <a:rPr lang="en-US" altLang="ko-KR" sz="2000" b="1" dirty="0" smtClean="0">
                <a:latin typeface="울릉도"/>
                <a:ea typeface="HY울릉도M"/>
              </a:rPr>
              <a:t>. </a:t>
            </a:r>
            <a:r>
              <a:rPr lang="ko-KR" altLang="en-US" sz="2000" b="1" dirty="0" smtClean="0">
                <a:latin typeface="울릉도"/>
                <a:ea typeface="HY울릉도M"/>
              </a:rPr>
              <a:t>학생증 카드 발급</a:t>
            </a:r>
            <a:endParaRPr lang="en-US" altLang="ko-KR" sz="2000" b="1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울릉도"/>
                <a:ea typeface="HY울릉도M"/>
              </a:rPr>
              <a:t>  </a:t>
            </a:r>
            <a:r>
              <a:rPr lang="en-US" altLang="ko-KR" sz="2000" dirty="0" smtClean="0">
                <a:latin typeface="울릉도"/>
                <a:ea typeface="HY울릉도M"/>
              </a:rPr>
              <a:t>   </a:t>
            </a:r>
            <a:r>
              <a:rPr lang="ko-KR" altLang="en-US" sz="2000" dirty="0" smtClean="0">
                <a:latin typeface="울릉도"/>
                <a:ea typeface="HY울릉도M"/>
              </a:rPr>
              <a:t>▶ 학생회관 </a:t>
            </a:r>
            <a:r>
              <a:rPr lang="en-US" altLang="ko-KR" sz="2000" dirty="0" smtClean="0">
                <a:latin typeface="울릉도"/>
                <a:ea typeface="HY울릉도M"/>
              </a:rPr>
              <a:t>1</a:t>
            </a:r>
            <a:r>
              <a:rPr lang="ko-KR" altLang="en-US" sz="2000" dirty="0" smtClean="0">
                <a:latin typeface="울릉도"/>
                <a:ea typeface="HY울릉도M"/>
              </a:rPr>
              <a:t>층 학사지원과로 직접 방문 후 </a:t>
            </a:r>
            <a:r>
              <a:rPr lang="ko-KR" altLang="en-US" sz="2000" dirty="0" smtClean="0">
                <a:latin typeface="울릉도"/>
                <a:ea typeface="HY울릉도M"/>
              </a:rPr>
              <a:t>신청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울릉도"/>
                <a:ea typeface="HY울릉도M"/>
              </a:rPr>
              <a:t>3. </a:t>
            </a:r>
            <a:r>
              <a:rPr lang="ko-KR" altLang="en-US" sz="2000" b="1" dirty="0">
                <a:latin typeface="울릉도"/>
                <a:ea typeface="HY울릉도M"/>
              </a:rPr>
              <a:t>학생증 카드 </a:t>
            </a:r>
            <a:r>
              <a:rPr lang="ko-KR" altLang="en-US" sz="2000" b="1" dirty="0" smtClean="0">
                <a:latin typeface="울릉도"/>
                <a:ea typeface="HY울릉도M"/>
              </a:rPr>
              <a:t>발급 신청기간</a:t>
            </a:r>
            <a:endParaRPr lang="en-US" altLang="ko-KR" sz="2000" b="1" dirty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울릉도"/>
                <a:ea typeface="HY울릉도M"/>
              </a:rPr>
              <a:t>     </a:t>
            </a:r>
            <a:r>
              <a:rPr lang="ko-KR" altLang="en-US" sz="2000" dirty="0" smtClean="0">
                <a:latin typeface="울릉도"/>
                <a:ea typeface="HY울릉도M"/>
              </a:rPr>
              <a:t>▶ </a:t>
            </a:r>
            <a:r>
              <a:rPr lang="en-US" altLang="ko-KR" sz="2000" dirty="0" smtClean="0">
                <a:latin typeface="울릉도"/>
                <a:ea typeface="HY울릉도M"/>
              </a:rPr>
              <a:t>2018. 3. 12(</a:t>
            </a:r>
            <a:r>
              <a:rPr lang="ko-KR" altLang="en-US" sz="2000" dirty="0" smtClean="0">
                <a:latin typeface="울릉도"/>
                <a:ea typeface="HY울릉도M"/>
              </a:rPr>
              <a:t>월</a:t>
            </a:r>
            <a:r>
              <a:rPr lang="en-US" altLang="ko-KR" sz="2000" dirty="0" smtClean="0">
                <a:latin typeface="울릉도"/>
                <a:ea typeface="HY울릉도M"/>
              </a:rPr>
              <a:t>)~3. 16(</a:t>
            </a:r>
            <a:r>
              <a:rPr lang="ko-KR" altLang="en-US" sz="2000" dirty="0" smtClean="0">
                <a:latin typeface="울릉도"/>
                <a:ea typeface="HY울릉도M"/>
              </a:rPr>
              <a:t>금</a:t>
            </a:r>
            <a:r>
              <a:rPr lang="en-US" altLang="ko-KR" sz="2000" dirty="0" smtClean="0">
                <a:latin typeface="울릉도"/>
                <a:ea typeface="HY울릉도M"/>
              </a:rPr>
              <a:t>)</a:t>
            </a:r>
            <a:r>
              <a:rPr lang="ko-KR" altLang="en-US" sz="2000" dirty="0" smtClean="0">
                <a:latin typeface="울릉도"/>
                <a:ea typeface="HY울릉도M"/>
              </a:rPr>
              <a:t>까지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endParaRPr lang="en-US" altLang="ko-KR" sz="2000" dirty="0" smtClean="0">
              <a:latin typeface="울릉도"/>
              <a:ea typeface="HY울릉도M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6" y="1112781"/>
            <a:ext cx="11002181" cy="5329116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HY울릉도M" pitchFamily="18" charset="-127"/>
                <a:ea typeface="HY울릉도M" pitchFamily="18" charset="-127"/>
              </a:rPr>
              <a:t>기타 안내 사항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latin typeface="울릉도"/>
                <a:ea typeface="HY울릉도M"/>
              </a:rPr>
              <a:t>주차요금 징수 안내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울릉도"/>
                <a:ea typeface="HY울릉도M"/>
              </a:rPr>
              <a:t> </a:t>
            </a:r>
            <a:r>
              <a:rPr lang="en-US" altLang="ko-KR" sz="2000" dirty="0" smtClean="0">
                <a:latin typeface="울릉도"/>
                <a:ea typeface="HY울릉도M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울릉도"/>
                <a:ea typeface="HY울릉도M"/>
              </a:rPr>
              <a:t> </a:t>
            </a:r>
            <a:r>
              <a:rPr lang="en-US" altLang="ko-KR" sz="2000" dirty="0" smtClean="0">
                <a:latin typeface="울릉도"/>
                <a:ea typeface="HY울릉도M"/>
              </a:rPr>
              <a:t> </a:t>
            </a:r>
            <a:r>
              <a:rPr lang="ko-KR" altLang="en-US" sz="2000" dirty="0" smtClean="0">
                <a:latin typeface="울릉도"/>
                <a:ea typeface="HY울릉도M"/>
              </a:rPr>
              <a:t>▶</a:t>
            </a:r>
            <a:r>
              <a:rPr lang="en-US" altLang="ko-KR" sz="2000" dirty="0" smtClean="0">
                <a:latin typeface="울릉도"/>
                <a:ea typeface="HY울릉도M"/>
              </a:rPr>
              <a:t> </a:t>
            </a:r>
            <a:r>
              <a:rPr lang="ko-KR" altLang="en-US" sz="2000" dirty="0" smtClean="0">
                <a:latin typeface="울릉도"/>
                <a:ea typeface="HY울릉도M"/>
              </a:rPr>
              <a:t>정기 차량 등록 시  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울릉도"/>
                <a:ea typeface="HY울릉도M"/>
              </a:rPr>
              <a:t> </a:t>
            </a:r>
            <a:r>
              <a:rPr lang="en-US" altLang="ko-KR" sz="2000" dirty="0" smtClean="0">
                <a:latin typeface="울릉도"/>
                <a:ea typeface="HY울릉도M"/>
              </a:rPr>
              <a:t>     1)</a:t>
            </a:r>
            <a:r>
              <a:rPr lang="ko-KR" altLang="en-US" sz="2000" dirty="0" smtClean="0">
                <a:latin typeface="울릉도"/>
                <a:ea typeface="HY울릉도M"/>
              </a:rPr>
              <a:t> 금      액 </a:t>
            </a:r>
            <a:r>
              <a:rPr lang="en-US" altLang="ko-KR" sz="2000" dirty="0" smtClean="0">
                <a:latin typeface="울릉도"/>
                <a:ea typeface="HY울릉도M"/>
              </a:rPr>
              <a:t>: </a:t>
            </a:r>
            <a:r>
              <a:rPr lang="ko-KR" altLang="en-US" sz="2000" dirty="0" smtClean="0">
                <a:latin typeface="울릉도"/>
                <a:ea typeface="HY울릉도M"/>
              </a:rPr>
              <a:t>월 </a:t>
            </a:r>
            <a:r>
              <a:rPr lang="en-US" altLang="ko-KR" sz="2000" dirty="0" smtClean="0">
                <a:latin typeface="울릉도"/>
                <a:ea typeface="HY울릉도M"/>
              </a:rPr>
              <a:t>5,000</a:t>
            </a:r>
            <a:r>
              <a:rPr lang="ko-KR" altLang="en-US" sz="2000" dirty="0" smtClean="0">
                <a:latin typeface="울릉도"/>
                <a:ea typeface="HY울릉도M"/>
              </a:rPr>
              <a:t>원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울릉도"/>
                <a:ea typeface="HY울릉도M"/>
              </a:rPr>
              <a:t>      2)</a:t>
            </a:r>
            <a:r>
              <a:rPr lang="ko-KR" altLang="en-US" sz="2000" dirty="0" smtClean="0">
                <a:latin typeface="울릉도"/>
                <a:ea typeface="HY울릉도M"/>
              </a:rPr>
              <a:t> 구비서류 </a:t>
            </a:r>
            <a:r>
              <a:rPr lang="en-US" altLang="ko-KR" sz="2000" dirty="0" smtClean="0">
                <a:latin typeface="울릉도"/>
                <a:ea typeface="HY울릉도M"/>
              </a:rPr>
              <a:t>: </a:t>
            </a:r>
            <a:r>
              <a:rPr lang="ko-KR" altLang="en-US" sz="2000" dirty="0" smtClean="0">
                <a:latin typeface="울릉도"/>
                <a:ea typeface="HY울릉도M"/>
              </a:rPr>
              <a:t>자동차등록증</a:t>
            </a:r>
            <a:r>
              <a:rPr lang="en-US" altLang="ko-KR" sz="2000" dirty="0" smtClean="0">
                <a:latin typeface="울릉도"/>
                <a:ea typeface="HY울릉도M"/>
              </a:rPr>
              <a:t>, </a:t>
            </a:r>
            <a:r>
              <a:rPr lang="ko-KR" altLang="en-US" sz="2000" dirty="0" smtClean="0">
                <a:latin typeface="울릉도"/>
                <a:ea typeface="HY울릉도M"/>
              </a:rPr>
              <a:t>신분증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울릉도"/>
                <a:ea typeface="HY울릉도M"/>
              </a:rPr>
              <a:t>      3)</a:t>
            </a:r>
            <a:r>
              <a:rPr lang="ko-KR" altLang="en-US" sz="2000" dirty="0" smtClean="0">
                <a:latin typeface="울릉도"/>
                <a:ea typeface="HY울릉도M"/>
              </a:rPr>
              <a:t> 신청장소 </a:t>
            </a:r>
            <a:r>
              <a:rPr lang="en-US" altLang="ko-KR" sz="2000" dirty="0" smtClean="0">
                <a:latin typeface="울릉도"/>
                <a:ea typeface="HY울릉도M"/>
              </a:rPr>
              <a:t>: </a:t>
            </a:r>
            <a:r>
              <a:rPr lang="ko-KR" altLang="en-US" sz="2000" dirty="0" smtClean="0">
                <a:latin typeface="울릉도"/>
                <a:ea typeface="HY울릉도M"/>
              </a:rPr>
              <a:t>정문 주차관리실</a:t>
            </a:r>
            <a:endParaRPr lang="en-US" altLang="ko-KR" sz="2000" dirty="0" smtClean="0">
              <a:latin typeface="울릉도"/>
              <a:ea typeface="HY울릉도M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울릉도"/>
                <a:ea typeface="HY울릉도M"/>
              </a:rPr>
              <a:t> </a:t>
            </a:r>
            <a:r>
              <a:rPr lang="en-US" altLang="ko-KR" sz="2000" dirty="0" smtClean="0">
                <a:latin typeface="울릉도"/>
                <a:ea typeface="HY울릉도M"/>
              </a:rPr>
              <a:t>                        (</a:t>
            </a:r>
            <a:r>
              <a:rPr lang="ko-KR" altLang="en-US" sz="2000" dirty="0" smtClean="0">
                <a:latin typeface="울릉도"/>
                <a:ea typeface="HY울릉도M"/>
              </a:rPr>
              <a:t>☎ </a:t>
            </a:r>
            <a:r>
              <a:rPr lang="en-US" altLang="ko-KR" sz="2000" dirty="0" smtClean="0">
                <a:latin typeface="울릉도"/>
                <a:ea typeface="HY울릉도M"/>
              </a:rPr>
              <a:t>042-829-7316</a:t>
            </a:r>
            <a:r>
              <a:rPr lang="en-US" altLang="ko-KR" sz="2000" dirty="0" smtClean="0">
                <a:latin typeface="울릉도"/>
                <a:ea typeface="HY울릉도M"/>
              </a:rPr>
              <a:t>)</a:t>
            </a:r>
          </a:p>
          <a:p>
            <a:endParaRPr lang="en-US" altLang="ko-KR" sz="2000" dirty="0" smtClean="0">
              <a:latin typeface="울릉도"/>
              <a:ea typeface="HY울릉도M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9" y="1755343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3.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수강신청방법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11" y="2799686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301</Words>
  <Application>Microsoft Office PowerPoint</Application>
  <PresentationFormat>와이드스크린</PresentationFormat>
  <Paragraphs>93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16</vt:i4>
      </vt:variant>
    </vt:vector>
  </HeadingPairs>
  <TitlesOfParts>
    <vt:vector size="27" baseType="lpstr">
      <vt:lpstr>Arial Unicode MS</vt:lpstr>
      <vt:lpstr>HY그래픽M</vt:lpstr>
      <vt:lpstr>HY울릉도M</vt:lpstr>
      <vt:lpstr>굴림</vt:lpstr>
      <vt:lpstr>맑은 고딕</vt:lpstr>
      <vt:lpstr>울릉도</vt:lpstr>
      <vt:lpstr>Arial</vt:lpstr>
      <vt:lpstr>Trebuchet MS</vt:lpstr>
      <vt:lpstr>Wingdings 3</vt:lpstr>
      <vt:lpstr>1_pptkorea_0Ae18537</vt:lpstr>
      <vt:lpstr>패싯</vt:lpstr>
      <vt:lpstr>2018학년도 전기  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USER</cp:lastModifiedBy>
  <cp:revision>79</cp:revision>
  <cp:lastPrinted>2017-08-25T05:19:12Z</cp:lastPrinted>
  <dcterms:created xsi:type="dcterms:W3CDTF">2016-02-25T06:45:21Z</dcterms:created>
  <dcterms:modified xsi:type="dcterms:W3CDTF">2018-02-26T06:25:34Z</dcterms:modified>
</cp:coreProperties>
</file>