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2021-07-23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2021-07-23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“2021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후기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붙임자료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번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30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312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115</cp:revision>
  <cp:lastPrinted>2019-03-03T23:57:34Z</cp:lastPrinted>
  <dcterms:created xsi:type="dcterms:W3CDTF">2016-02-25T06:45:21Z</dcterms:created>
  <dcterms:modified xsi:type="dcterms:W3CDTF">2021-07-23T04:23:58Z</dcterms:modified>
</cp:coreProperties>
</file>