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3" r:id="rId11"/>
    <p:sldId id="259" r:id="rId12"/>
    <p:sldId id="282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2025-08-29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2025-08-29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/>
              <a:t>마스터 제목 스타일 편집</a:t>
            </a:r>
            <a:endParaRPr lang="en-US" altLang="ko-KR" noProof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/>
              <a:t>마스터 부제목 스타일 편집</a:t>
            </a:r>
            <a:endParaRPr lang="en-US" altLang="ko-KR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dirty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일반대학원</a:t>
            </a:r>
            <a:endParaRPr lang="en-US" altLang="ko-KR" b="1" dirty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5" y="668422"/>
            <a:ext cx="7153085" cy="5813611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4845383" y="1819843"/>
            <a:ext cx="1119988" cy="39343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 flipV="1">
            <a:off x="6041210" y="2143920"/>
            <a:ext cx="1765043" cy="28918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비밀번호 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클릭</a:t>
            </a:r>
            <a:endParaRPr lang="en-US" altLang="ko-KR" sz="2000" b="1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학번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생년월일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비밀번호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5. </a:t>
            </a:r>
            <a:r>
              <a:rPr lang="ko-KR" altLang="en-US" sz="2000" b="1" u="sng" dirty="0"/>
              <a:t>비밀번호확인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-13336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749" y="851444"/>
            <a:ext cx="9695542" cy="5835306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278974" y="2766850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184749" y="2201922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7933648" y="5017765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 flipH="1">
            <a:off x="8840512" y="2827305"/>
            <a:ext cx="287585" cy="210808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수강신청 클릭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5557183" y="751953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87984" y="-24192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r>
              <a:rPr lang="en-US" altLang="ko-K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대학원 홈페이지 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 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“2025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후기 신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800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lang="ko-KR" altLang="en-US" sz="2800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재입학생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 자료 안내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endParaRPr lang="ko-KR" altLang="en-US" sz="28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42206" y="165804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일반대학원 홈페이지 안내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ea"/>
                <a:ea typeface="+mj-ea"/>
              </a:rPr>
              <a:t>1.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latin typeface="+mj-ea"/>
                <a:ea typeface="+mj-ea"/>
              </a:rPr>
              <a:t>일반대학원 홈페이지</a:t>
            </a:r>
            <a:r>
              <a:rPr lang="ko-KR" altLang="en-US" sz="2000" b="1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접속</a:t>
            </a:r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   (http://www.mokwon.ac.kr/gs/)</a:t>
            </a: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2.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latin typeface="+mj-ea"/>
                <a:ea typeface="+mj-ea"/>
              </a:rPr>
              <a:t>커뮤니티</a:t>
            </a:r>
            <a:r>
              <a:rPr lang="ko-KR" altLang="en-US" sz="2000" dirty="0">
                <a:latin typeface="+mj-ea"/>
                <a:ea typeface="+mj-ea"/>
              </a:rPr>
              <a:t>클릭</a:t>
            </a:r>
            <a:endParaRPr lang="en-US" altLang="ko-KR" sz="2000" dirty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3.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latin typeface="+mj-ea"/>
                <a:ea typeface="+mj-ea"/>
              </a:rPr>
              <a:t>공지사항</a:t>
            </a:r>
            <a:r>
              <a:rPr lang="ko-KR" altLang="en-US" sz="2000" dirty="0">
                <a:latin typeface="+mj-ea"/>
                <a:ea typeface="+mj-ea"/>
              </a:rPr>
              <a:t> 및 </a:t>
            </a:r>
            <a:r>
              <a:rPr lang="ko-KR" altLang="en-US" sz="2000" b="1" u="sng" dirty="0" err="1">
                <a:latin typeface="+mj-ea"/>
                <a:ea typeface="+mj-ea"/>
              </a:rPr>
              <a:t>서식자료실</a:t>
            </a:r>
            <a:r>
              <a:rPr lang="ko-KR" altLang="en-US" sz="2000" b="1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클릭</a:t>
            </a:r>
            <a:endParaRPr lang="en-US" altLang="ko-KR" sz="2000" dirty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4. </a:t>
            </a:r>
            <a:r>
              <a:rPr lang="ko-KR" altLang="en-US" sz="2000" dirty="0">
                <a:latin typeface="+mj-ea"/>
                <a:ea typeface="+mj-ea"/>
              </a:rPr>
              <a:t>대학원 </a:t>
            </a:r>
            <a:r>
              <a:rPr lang="ko-KR" altLang="en-US" sz="2000" b="1" dirty="0">
                <a:latin typeface="+mj-ea"/>
                <a:ea typeface="+mj-ea"/>
              </a:rPr>
              <a:t>공지사항</a:t>
            </a:r>
            <a:r>
              <a:rPr lang="ko-KR" altLang="en-US" sz="2000" dirty="0">
                <a:latin typeface="+mj-ea"/>
                <a:ea typeface="+mj-ea"/>
              </a:rPr>
              <a:t> 및 </a:t>
            </a:r>
            <a:r>
              <a:rPr lang="ko-KR" altLang="en-US" sz="2000" b="1" dirty="0" err="1">
                <a:latin typeface="+mj-ea"/>
                <a:ea typeface="+mj-ea"/>
              </a:rPr>
              <a:t>서류양식</a:t>
            </a:r>
            <a:r>
              <a:rPr lang="ko-KR" altLang="en-US" sz="2000" dirty="0" err="1">
                <a:latin typeface="+mj-ea"/>
                <a:ea typeface="+mj-ea"/>
              </a:rPr>
              <a:t>이</a:t>
            </a:r>
            <a:r>
              <a:rPr lang="ko-KR" altLang="en-US" sz="2000" dirty="0">
                <a:latin typeface="+mj-ea"/>
                <a:ea typeface="+mj-ea"/>
              </a:rPr>
              <a:t> 탑재되어 있습니다</a:t>
            </a:r>
            <a:r>
              <a:rPr lang="en-US" altLang="ko-KR" sz="2000" dirty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   ▶안드로이드 </a:t>
            </a:r>
            <a:r>
              <a:rPr lang="en-US" altLang="ko-KR" sz="2000" dirty="0">
                <a:latin typeface="+mj-ea"/>
                <a:ea typeface="+mj-ea"/>
              </a:rPr>
              <a:t>: Play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 err="1">
                <a:latin typeface="+mj-ea"/>
                <a:ea typeface="+mj-ea"/>
              </a:rPr>
              <a:t>헤이영캠퍼스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   ▶      </a:t>
            </a:r>
            <a:r>
              <a:rPr lang="en-US" altLang="ko-KR" sz="2000" dirty="0">
                <a:latin typeface="+mj-ea"/>
                <a:ea typeface="+mj-ea"/>
              </a:rPr>
              <a:t>IOS     : App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 err="1">
                <a:latin typeface="+mj-ea"/>
                <a:ea typeface="+mj-ea"/>
              </a:rPr>
              <a:t>헤이영캠퍼스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학생증 카드 발급</a:t>
            </a:r>
            <a:endParaRPr lang="en-US" altLang="ko-KR" sz="20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</a:t>
            </a:r>
            <a:r>
              <a:rPr lang="ko-KR" altLang="en-US" sz="2000" dirty="0">
                <a:latin typeface="+mj-ea"/>
                <a:ea typeface="+mj-ea"/>
              </a:rPr>
              <a:t>▶ 학생회관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>
                <a:latin typeface="+mj-ea"/>
                <a:ea typeface="+mj-ea"/>
              </a:rPr>
              <a:t>주차요금 징수 안내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ko-KR" altLang="en-US" sz="2000" dirty="0">
                <a:latin typeface="+mj-ea"/>
                <a:ea typeface="+mj-ea"/>
              </a:rPr>
              <a:t>▶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정기 차량 등록 시 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1)</a:t>
            </a:r>
            <a:r>
              <a:rPr lang="ko-KR" altLang="en-US" sz="2000" dirty="0">
                <a:latin typeface="+mj-ea"/>
                <a:ea typeface="+mj-ea"/>
              </a:rPr>
              <a:t> 금      액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담당부서 문의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2)</a:t>
            </a:r>
            <a:r>
              <a:rPr lang="ko-KR" altLang="en-US" sz="2000" dirty="0">
                <a:latin typeface="+mj-ea"/>
                <a:ea typeface="+mj-ea"/>
              </a:rPr>
              <a:t> 구비서류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자동차등록증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신분증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3)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err="1">
                <a:latin typeface="+mj-ea"/>
                <a:ea typeface="+mj-ea"/>
              </a:rPr>
              <a:t>신청장소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정문 </a:t>
            </a:r>
            <a:r>
              <a:rPr lang="ko-KR" altLang="en-US" sz="2000" dirty="0" err="1">
                <a:latin typeface="+mj-ea"/>
                <a:ea typeface="+mj-ea"/>
              </a:rPr>
              <a:t>주차관리실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(</a:t>
            </a:r>
            <a:r>
              <a:rPr lang="ko-KR" altLang="en-US" sz="2000" dirty="0">
                <a:latin typeface="+mj-ea"/>
                <a:ea typeface="+mj-ea"/>
              </a:rPr>
              <a:t>☎ </a:t>
            </a:r>
            <a:r>
              <a:rPr lang="en-US" altLang="ko-KR" sz="2000" dirty="0">
                <a:latin typeface="+mj-ea"/>
                <a:ea typeface="+mj-ea"/>
              </a:rPr>
              <a:t>042-829-7181~3)</a:t>
            </a:r>
          </a:p>
          <a:p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http://www.mokwon.ac.kr 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  9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) ~ 9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5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금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60" y="641642"/>
            <a:ext cx="6336031" cy="51495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</a:p>
        </p:txBody>
      </p:sp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4425647" y="1285003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 flipV="1">
            <a:off x="5625527" y="1655904"/>
            <a:ext cx="1076508" cy="128500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>
                <a:solidFill>
                  <a:srgbClr val="000000"/>
                </a:solidFill>
              </a:rPr>
              <a:t> 찾기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dirty="0">
                <a:solidFill>
                  <a:srgbClr val="000000"/>
                </a:solidFill>
              </a:rPr>
              <a:t>클릭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성명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주민번호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318</Words>
  <Application>Microsoft Office PowerPoint</Application>
  <PresentationFormat>와이드스크린</PresentationFormat>
  <Paragraphs>83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정은 정</cp:lastModifiedBy>
  <cp:revision>126</cp:revision>
  <cp:lastPrinted>2019-03-03T23:57:34Z</cp:lastPrinted>
  <dcterms:created xsi:type="dcterms:W3CDTF">2016-02-25T06:45:21Z</dcterms:created>
  <dcterms:modified xsi:type="dcterms:W3CDTF">2025-08-29T08:03:31Z</dcterms:modified>
</cp:coreProperties>
</file>