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6"/>
  </p:notesMasterIdLst>
  <p:handoutMasterIdLst>
    <p:handoutMasterId r:id="rId17"/>
  </p:handoutMasterIdLst>
  <p:sldIdLst>
    <p:sldId id="271" r:id="rId3"/>
    <p:sldId id="264" r:id="rId4"/>
    <p:sldId id="268" r:id="rId5"/>
    <p:sldId id="266" r:id="rId6"/>
    <p:sldId id="281" r:id="rId7"/>
    <p:sldId id="278" r:id="rId8"/>
    <p:sldId id="265" r:id="rId9"/>
    <p:sldId id="258" r:id="rId10"/>
    <p:sldId id="283" r:id="rId11"/>
    <p:sldId id="259" r:id="rId12"/>
    <p:sldId id="282" r:id="rId13"/>
    <p:sldId id="280" r:id="rId14"/>
    <p:sldId id="270" r:id="rId15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2022-08-09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2022-08-09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dirty="0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일반대학원</a:t>
            </a:r>
            <a:endParaRPr lang="en-US" altLang="ko-KR" b="1" dirty="0" smtClean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43" y="707886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3539097" y="3688175"/>
            <a:ext cx="1199880" cy="43312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4733179" y="2433100"/>
            <a:ext cx="3073075" cy="13376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비밀번호 </a:t>
            </a:r>
            <a:r>
              <a:rPr lang="ko-KR" altLang="en-US" sz="2000" b="1" u="sng" dirty="0">
                <a:solidFill>
                  <a:srgbClr val="000000"/>
                </a:solidFill>
              </a:rPr>
              <a:t>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클릭</a:t>
            </a:r>
            <a:endParaRPr lang="en-US" altLang="ko-KR" sz="2000" b="1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학번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생년월일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58" y="886393"/>
            <a:ext cx="9797314" cy="5203793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095143" y="3585246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095143" y="3195529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8708412" y="4715261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>
            <a:off x="9128097" y="2827305"/>
            <a:ext cx="206822" cy="184124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742898" y="1067254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59537" y="13179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300" y="2678354"/>
            <a:ext cx="1053694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파일 참고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914400" indent="-914400">
              <a:buAutoNum type="arabicPeriod"/>
              <a:defRPr/>
            </a:pPr>
            <a:endParaRPr lang="en-US" altLang="ko-KR" sz="120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</a:t>
            </a: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6854" y="89468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00" y="777202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3072" y="2185926"/>
            <a:ext cx="710162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대학원 홈페이지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“2022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후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기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재입학생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 자료 안내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붙임자료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번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참고</a:t>
            </a:r>
            <a:endParaRPr lang="ko-KR" altLang="en-US" sz="28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42206" y="165804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일반대학원 홈페이지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9245" y="2678744"/>
            <a:ext cx="45307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+mj-ea"/>
                <a:ea typeface="+mj-ea"/>
              </a:rPr>
              <a:t>1.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일반대학원 홈페이지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접속</a:t>
            </a:r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   (http://www.mokwon.ac.kr/gs/)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2.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커뮤니티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3.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u="sng" dirty="0" err="1" smtClean="0">
                <a:latin typeface="+mj-ea"/>
                <a:ea typeface="+mj-ea"/>
              </a:rPr>
              <a:t>서식자료실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4. </a:t>
            </a:r>
            <a:r>
              <a:rPr lang="ko-KR" altLang="en-US" sz="2000" dirty="0" smtClean="0">
                <a:latin typeface="+mj-ea"/>
                <a:ea typeface="+mj-ea"/>
              </a:rPr>
              <a:t>대학원 </a:t>
            </a:r>
            <a:r>
              <a:rPr lang="ko-KR" altLang="en-US" sz="2000" b="1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dirty="0" err="1" smtClean="0">
                <a:latin typeface="+mj-ea"/>
                <a:ea typeface="+mj-ea"/>
              </a:rPr>
              <a:t>서류양식</a:t>
            </a:r>
            <a:r>
              <a:rPr lang="ko-KR" altLang="en-US" sz="2000" dirty="0" err="1" smtClean="0">
                <a:latin typeface="+mj-ea"/>
                <a:ea typeface="+mj-ea"/>
              </a:rPr>
              <a:t>이</a:t>
            </a:r>
            <a:r>
              <a:rPr lang="ko-KR" altLang="en-US" sz="2000" dirty="0" smtClean="0">
                <a:latin typeface="+mj-ea"/>
                <a:ea typeface="+mj-ea"/>
              </a:rPr>
              <a:t> 탑재되어 있습니다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88366" y="1052585"/>
            <a:ext cx="1083245" cy="2663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8" y="4403558"/>
            <a:ext cx="5574507" cy="32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441488"/>
            <a:ext cx="5646698" cy="5558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▶안드로이드 </a:t>
            </a:r>
            <a:r>
              <a:rPr lang="en-US" altLang="ko-KR" sz="2000" dirty="0" smtClean="0">
                <a:latin typeface="+mj-ea"/>
                <a:ea typeface="+mj-ea"/>
              </a:rPr>
              <a:t>: Play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      </a:t>
            </a:r>
            <a:r>
              <a:rPr lang="en-US" altLang="ko-KR" sz="2000" dirty="0" smtClean="0">
                <a:latin typeface="+mj-ea"/>
                <a:ea typeface="+mj-ea"/>
              </a:rPr>
              <a:t>IOS     : App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학번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비밀번호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학생증 카드 발급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▶ 학생회관 </a:t>
            </a:r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ko-KR" altLang="en-US" sz="2000" dirty="0" smtClean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+mj-ea"/>
                <a:ea typeface="+mj-ea"/>
              </a:rPr>
              <a:t>주차요금 징수 안내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▶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정기 차량 등록 시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1)</a:t>
            </a:r>
            <a:r>
              <a:rPr lang="ko-KR" altLang="en-US" sz="2000" dirty="0" smtClean="0">
                <a:latin typeface="+mj-ea"/>
                <a:ea typeface="+mj-ea"/>
              </a:rPr>
              <a:t> 금      액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월 </a:t>
            </a:r>
            <a:r>
              <a:rPr lang="en-US" altLang="ko-KR" sz="2000" dirty="0">
                <a:latin typeface="+mj-ea"/>
                <a:ea typeface="+mj-ea"/>
              </a:rPr>
              <a:t>7</a:t>
            </a:r>
            <a:r>
              <a:rPr lang="en-US" altLang="ko-KR" sz="2000" dirty="0" smtClean="0">
                <a:latin typeface="+mj-ea"/>
                <a:ea typeface="+mj-ea"/>
              </a:rPr>
              <a:t>,000</a:t>
            </a:r>
            <a:r>
              <a:rPr lang="ko-KR" altLang="en-US" sz="2000" dirty="0" smtClean="0">
                <a:latin typeface="+mj-ea"/>
                <a:ea typeface="+mj-ea"/>
              </a:rPr>
              <a:t>원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2)</a:t>
            </a:r>
            <a:r>
              <a:rPr lang="ko-KR" altLang="en-US" sz="2000" dirty="0" smtClean="0">
                <a:latin typeface="+mj-ea"/>
                <a:ea typeface="+mj-ea"/>
              </a:rPr>
              <a:t> 구비서류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자동차등록증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신분증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3)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신청장소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정문 </a:t>
            </a:r>
            <a:r>
              <a:rPr lang="ko-KR" altLang="en-US" sz="2000" dirty="0" err="1" smtClean="0">
                <a:latin typeface="+mj-ea"/>
                <a:ea typeface="+mj-ea"/>
              </a:rPr>
              <a:t>주차관리실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(</a:t>
            </a:r>
            <a:r>
              <a:rPr lang="ko-KR" altLang="en-US" sz="2000" dirty="0" smtClean="0">
                <a:latin typeface="+mj-ea"/>
                <a:ea typeface="+mj-ea"/>
              </a:rPr>
              <a:t>☎ </a:t>
            </a:r>
            <a:r>
              <a:rPr lang="en-US" altLang="ko-KR" sz="2000" dirty="0" smtClean="0">
                <a:latin typeface="+mj-ea"/>
                <a:ea typeface="+mj-ea"/>
              </a:rPr>
              <a:t>042-829-7316)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600" dirty="0" smtClean="0">
                <a:solidFill>
                  <a:srgbClr val="000000"/>
                </a:solidFill>
                <a:latin typeface="+mj-ea"/>
                <a:ea typeface="+mj-ea"/>
              </a:rPr>
              <a:t>http</a:t>
            </a:r>
            <a:r>
              <a:rPr lang="en-US" altLang="ko-KR" sz="1600" dirty="0">
                <a:solidFill>
                  <a:srgbClr val="000000"/>
                </a:solidFill>
                <a:latin typeface="+mj-ea"/>
                <a:ea typeface="+mj-ea"/>
              </a:rPr>
              <a:t>://www.mokwon.ac.kr 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 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8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29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~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9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2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금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2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0" y="2228435"/>
            <a:ext cx="5430008" cy="4477375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2236124" y="1916444"/>
            <a:ext cx="5541297" cy="29631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  <a:endParaRPr lang="ko-KR" altLang="en-US" sz="2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1" y="732599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622904" y="3707026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1898623" y="2940907"/>
            <a:ext cx="4803412" cy="8874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</a:rPr>
              <a:t>클릭</a:t>
            </a:r>
            <a:endParaRPr lang="en-US" altLang="ko-KR" sz="2000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성명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주민번호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</p:spTree>
    <p:extLst>
      <p:ext uri="{BB962C8B-B14F-4D97-AF65-F5344CB8AC3E}">
        <p14:creationId xmlns:p14="http://schemas.microsoft.com/office/powerpoint/2010/main" val="911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312</Words>
  <Application>Microsoft Office PowerPoint</Application>
  <PresentationFormat>와이드스크린</PresentationFormat>
  <Paragraphs>83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PC</cp:lastModifiedBy>
  <cp:revision>117</cp:revision>
  <cp:lastPrinted>2019-03-03T23:57:34Z</cp:lastPrinted>
  <dcterms:created xsi:type="dcterms:W3CDTF">2016-02-25T06:45:21Z</dcterms:created>
  <dcterms:modified xsi:type="dcterms:W3CDTF">2022-08-09T01:02:52Z</dcterms:modified>
</cp:coreProperties>
</file>