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2021-02-18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2021-02-18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“2021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전기 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붙임자료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참고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5,000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smtClean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312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PC</cp:lastModifiedBy>
  <cp:revision>114</cp:revision>
  <cp:lastPrinted>2019-03-03T23:57:34Z</cp:lastPrinted>
  <dcterms:created xsi:type="dcterms:W3CDTF">2016-02-25T06:45:21Z</dcterms:created>
  <dcterms:modified xsi:type="dcterms:W3CDTF">2021-02-18T05:09:25Z</dcterms:modified>
</cp:coreProperties>
</file>