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2026-02-26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/>
              <a:t>마스터 제목 스타일 편집</a:t>
            </a:r>
            <a:endParaRPr lang="en-US" altLang="ko-KR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/>
              <a:t>마스터 부제목 스타일 편집</a:t>
            </a:r>
            <a:endParaRPr lang="en-US" altLang="ko-K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mokwon.ac.kr/kr/html/sub06/0601.html?mode=V&amp;no=9a71013dea54383f3cbdbbb4d74da556&amp;GotoPage=1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>
                <a:solidFill>
                  <a:schemeClr val="accent1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목원대학교 일반대학원</a:t>
            </a:r>
            <a:endParaRPr lang="en-US" altLang="ko-KR" b="1" dirty="0">
              <a:solidFill>
                <a:schemeClr val="accent1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수강신청 클릭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“2026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전기 신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ea"/>
                <a:ea typeface="+mj-ea"/>
              </a:rPr>
              <a:t>1.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접속</a:t>
            </a:r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2.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커뮤니티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3.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u="sng" dirty="0" err="1">
                <a:latin typeface="+mj-ea"/>
                <a:ea typeface="+mj-ea"/>
              </a:rPr>
              <a:t>서식자료실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4. </a:t>
            </a:r>
            <a:r>
              <a:rPr lang="ko-KR" altLang="en-US" sz="2000" dirty="0">
                <a:latin typeface="+mj-ea"/>
                <a:ea typeface="+mj-ea"/>
              </a:rPr>
              <a:t>대학원 </a:t>
            </a:r>
            <a:r>
              <a:rPr lang="ko-KR" altLang="en-US" sz="2000" b="1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dirty="0" err="1">
                <a:latin typeface="+mj-ea"/>
                <a:ea typeface="+mj-ea"/>
              </a:rPr>
              <a:t>서류양식</a:t>
            </a:r>
            <a:r>
              <a:rPr lang="ko-KR" altLang="en-US" sz="2000" dirty="0" err="1">
                <a:latin typeface="+mj-ea"/>
                <a:ea typeface="+mj-ea"/>
              </a:rPr>
              <a:t>이</a:t>
            </a:r>
            <a:r>
              <a:rPr lang="ko-KR" altLang="en-US" sz="2000" dirty="0">
                <a:latin typeface="+mj-ea"/>
                <a:ea typeface="+mj-ea"/>
              </a:rPr>
              <a:t> 탑재되어 있습니다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j-ea"/>
                <a:ea typeface="+mj-ea"/>
              </a:rPr>
              <a:t>주차요금 징수 안내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담당부서 문의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관리과</a:t>
            </a:r>
            <a:r>
              <a:rPr lang="en-US" altLang="ko-KR" sz="2000" dirty="0">
                <a:latin typeface="+mj-ea"/>
                <a:ea typeface="+mj-ea"/>
              </a:rPr>
              <a:t>(E121)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042-829-7181~3)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4) </a:t>
            </a:r>
            <a:r>
              <a:rPr lang="ko-KR" altLang="en-US" sz="2000" dirty="0">
                <a:latin typeface="+mj-ea"/>
                <a:ea typeface="+mj-ea"/>
              </a:rPr>
              <a:t>주차안내페이지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hlinkClick r:id="rId2"/>
              </a:rPr>
              <a:t>보기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>
                <a:hlinkClick r:id="rId2"/>
              </a:rPr>
              <a:t>일반공지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 err="1">
                <a:hlinkClick r:id="rId2"/>
              </a:rPr>
              <a:t>알림마당</a:t>
            </a:r>
            <a:r>
              <a:rPr lang="ko-KR" altLang="en-US" sz="2000" dirty="0">
                <a:hlinkClick r:id="rId2"/>
              </a:rPr>
              <a:t>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>
                <a:hlinkClick r:id="rId2"/>
              </a:rPr>
              <a:t>목원대학교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434" y="1423246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http://www.mokwon.ac.kr 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 ~ 3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332</Words>
  <Application>Microsoft Office PowerPoint</Application>
  <PresentationFormat>와이드스크린</PresentationFormat>
  <Paragraphs>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Arial Unicode MS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정은 정</cp:lastModifiedBy>
  <cp:revision>129</cp:revision>
  <cp:lastPrinted>2019-03-03T23:57:34Z</cp:lastPrinted>
  <dcterms:created xsi:type="dcterms:W3CDTF">2016-02-25T06:45:21Z</dcterms:created>
  <dcterms:modified xsi:type="dcterms:W3CDTF">2026-02-26T01:38:21Z</dcterms:modified>
</cp:coreProperties>
</file>