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2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3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6.png"/><Relationship Id="rId5" Type="http://schemas.openxmlformats.org/officeDocument/2006/relationships/image" Target="../media/image4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4.png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4.png"/><Relationship Id="rId10" Type="http://schemas.openxmlformats.org/officeDocument/2006/relationships/image" Target="../media/image74.png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4.png"/><Relationship Id="rId10" Type="http://schemas.openxmlformats.org/officeDocument/2006/relationships/image" Target="../media/image79.png"/><Relationship Id="rId4" Type="http://schemas.openxmlformats.org/officeDocument/2006/relationships/image" Target="../media/image3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3.png"/><Relationship Id="rId5" Type="http://schemas.openxmlformats.org/officeDocument/2006/relationships/image" Target="../media/image4.png"/><Relationship Id="rId10" Type="http://schemas.openxmlformats.org/officeDocument/2006/relationships/image" Target="../media/image82.png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.png"/><Relationship Id="rId7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12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4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4.png"/><Relationship Id="rId10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360553"/>
            <a:ext cx="11525359" cy="1925161"/>
            <a:chOff x="-1410082" y="8360553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360553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360553"/>
            <a:ext cx="11525359" cy="1925161"/>
            <a:chOff x="8170438" y="8360553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360553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4138189" y="6662919"/>
            <a:ext cx="10009337" cy="904762"/>
            <a:chOff x="4138189" y="6662919"/>
            <a:chExt cx="10009337" cy="90476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8189" y="6662919"/>
              <a:ext cx="10009337" cy="904762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5407" y="6672806"/>
            <a:ext cx="11821429" cy="112629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72648" y="2404438"/>
            <a:ext cx="16085898" cy="395171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23629" y="4892150"/>
            <a:ext cx="3863552" cy="96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061377" y="1812676"/>
            <a:ext cx="10135711" cy="5449725"/>
            <a:chOff x="2061377" y="1812676"/>
            <a:chExt cx="10135711" cy="5449725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1377" y="1812676"/>
              <a:ext cx="10135711" cy="5449725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8314" y="1045897"/>
            <a:ext cx="7492467" cy="74944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9097" y="7419220"/>
            <a:ext cx="7057057" cy="1290543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69957" y="7444340"/>
            <a:ext cx="6511838" cy="169101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17804" y="1993679"/>
            <a:ext cx="3160076" cy="9180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8314" y="1045897"/>
            <a:ext cx="7492467" cy="74944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36274" y="2135148"/>
            <a:ext cx="10217248" cy="49119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14286" y="1914797"/>
            <a:ext cx="8945271" cy="6698834"/>
            <a:chOff x="714286" y="1914797"/>
            <a:chExt cx="8945271" cy="669883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286" y="1914797"/>
              <a:ext cx="8945271" cy="669883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659557" y="2037873"/>
            <a:ext cx="7911872" cy="6233933"/>
            <a:chOff x="9659557" y="2037873"/>
            <a:chExt cx="7911872" cy="623393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59557" y="2037873"/>
              <a:ext cx="7911872" cy="6233933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8314" y="1045897"/>
            <a:ext cx="7492467" cy="74944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831212" y="8203234"/>
            <a:ext cx="4339200" cy="918095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67484" y="8549124"/>
            <a:ext cx="2949886" cy="9180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29253" y="2030108"/>
            <a:ext cx="8213604" cy="6471674"/>
            <a:chOff x="929253" y="2030108"/>
            <a:chExt cx="8213604" cy="647167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253" y="2030108"/>
              <a:ext cx="8213604" cy="647167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77457" y="1045935"/>
            <a:ext cx="7752924" cy="74933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85977" y="1934156"/>
            <a:ext cx="7638810" cy="417785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7274" y="8421305"/>
            <a:ext cx="4569819" cy="6195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28609" y="1948417"/>
            <a:ext cx="7727509" cy="3952397"/>
            <a:chOff x="928609" y="1948417"/>
            <a:chExt cx="7727509" cy="395239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609" y="1948417"/>
              <a:ext cx="7727509" cy="395239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093525" y="1948417"/>
            <a:ext cx="7637749" cy="5453058"/>
            <a:chOff x="9093525" y="1948417"/>
            <a:chExt cx="7637749" cy="545305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3525" y="1948417"/>
              <a:ext cx="7637749" cy="545305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4067" y="1007840"/>
            <a:ext cx="8704257" cy="78742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6981" y="7349083"/>
            <a:ext cx="8813457" cy="240394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776842" y="1544132"/>
            <a:ext cx="2119771" cy="61952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55454" y="5832243"/>
            <a:ext cx="2529305" cy="9180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98632" y="2441811"/>
            <a:ext cx="8368639" cy="4203602"/>
            <a:chOff x="898632" y="2441811"/>
            <a:chExt cx="8368639" cy="420360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8632" y="2441811"/>
              <a:ext cx="8368639" cy="420360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4067" y="1007840"/>
            <a:ext cx="8704257" cy="787429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72416" y="6574753"/>
            <a:ext cx="3104990" cy="94569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45204" y="2746190"/>
            <a:ext cx="6944524" cy="28339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90280" y="5510563"/>
            <a:ext cx="7422961" cy="2470627"/>
            <a:chOff x="1090280" y="5510563"/>
            <a:chExt cx="7422961" cy="247062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0280" y="5510563"/>
              <a:ext cx="7422961" cy="247062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090280" y="2299093"/>
            <a:ext cx="7422961" cy="3095725"/>
            <a:chOff x="1090280" y="2299093"/>
            <a:chExt cx="7422961" cy="309572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0280" y="2299093"/>
              <a:ext cx="7422961" cy="309572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64067" y="1007840"/>
            <a:ext cx="8704257" cy="78742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36962" y="8079552"/>
            <a:ext cx="3967295" cy="1092362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06955" y="2376008"/>
            <a:ext cx="9008848" cy="43973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8057" y="1045897"/>
            <a:ext cx="8083276" cy="74944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451" y="1869171"/>
            <a:ext cx="12282352" cy="50007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28057" y="1045897"/>
            <a:ext cx="8083276" cy="74944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6451" y="1869171"/>
            <a:ext cx="12246448" cy="56388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05581" y="1007840"/>
            <a:ext cx="8443714" cy="78742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0344" y="3243547"/>
            <a:ext cx="11564838" cy="2090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981" y="1045897"/>
            <a:ext cx="7585667" cy="74944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5333333" y="3867030"/>
            <a:ext cx="7619048" cy="761905"/>
            <a:chOff x="5333333" y="3867030"/>
            <a:chExt cx="7619048" cy="76190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3333" y="3867030"/>
              <a:ext cx="7619048" cy="76190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08005" y="3898839"/>
            <a:ext cx="7595333" cy="847429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465453" y="3962268"/>
            <a:ext cx="571429" cy="571429"/>
            <a:chOff x="5465453" y="3962268"/>
            <a:chExt cx="571429" cy="571429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5465453" y="3962268"/>
              <a:ext cx="571429" cy="571429"/>
              <a:chOff x="5465453" y="3962268"/>
              <a:chExt cx="571429" cy="571429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465453" y="3962268"/>
                <a:ext cx="571429" cy="571429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03202" y="3925687"/>
              <a:ext cx="572181" cy="724324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333333" y="4851628"/>
            <a:ext cx="7619048" cy="761905"/>
            <a:chOff x="5333333" y="4851628"/>
            <a:chExt cx="7619048" cy="761905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3333" y="4851628"/>
              <a:ext cx="7619048" cy="761905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99842" y="4883437"/>
            <a:ext cx="6559962" cy="847429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5465453" y="4946866"/>
            <a:ext cx="571429" cy="571429"/>
            <a:chOff x="5465453" y="4946866"/>
            <a:chExt cx="571429" cy="571429"/>
          </a:xfrm>
        </p:grpSpPr>
        <p:grpSp>
          <p:nvGrpSpPr>
            <p:cNvPr id="1010" name="그룹 1010"/>
            <p:cNvGrpSpPr/>
            <p:nvPr/>
          </p:nvGrpSpPr>
          <p:grpSpPr>
            <a:xfrm>
              <a:off x="5465453" y="4946866"/>
              <a:ext cx="571429" cy="571429"/>
              <a:chOff x="5465453" y="4946866"/>
              <a:chExt cx="571429" cy="571429"/>
            </a:xfrm>
          </p:grpSpPr>
          <p:pic>
            <p:nvPicPr>
              <p:cNvPr id="32" name="Object 3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465453" y="4946866"/>
                <a:ext cx="571429" cy="571429"/>
              </a:xfrm>
              <a:prstGeom prst="rect">
                <a:avLst/>
              </a:prstGeom>
            </p:spPr>
          </p:pic>
        </p:grpSp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12364" y="4898943"/>
              <a:ext cx="611362" cy="70527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5333333" y="5836226"/>
            <a:ext cx="7619048" cy="761905"/>
            <a:chOff x="5333333" y="5836226"/>
            <a:chExt cx="7619048" cy="761905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3333" y="5836226"/>
              <a:ext cx="7619048" cy="761905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51332" y="5867921"/>
            <a:ext cx="6675210" cy="845390"/>
          </a:xfrm>
          <a:prstGeom prst="rect">
            <a:avLst/>
          </a:prstGeom>
        </p:spPr>
      </p:pic>
      <p:grpSp>
        <p:nvGrpSpPr>
          <p:cNvPr id="1012" name="그룹 1012"/>
          <p:cNvGrpSpPr/>
          <p:nvPr/>
        </p:nvGrpSpPr>
        <p:grpSpPr>
          <a:xfrm>
            <a:off x="5465453" y="5931464"/>
            <a:ext cx="571429" cy="571429"/>
            <a:chOff x="5465453" y="5931464"/>
            <a:chExt cx="571429" cy="571429"/>
          </a:xfrm>
        </p:grpSpPr>
        <p:grpSp>
          <p:nvGrpSpPr>
            <p:cNvPr id="1013" name="그룹 1013"/>
            <p:cNvGrpSpPr/>
            <p:nvPr/>
          </p:nvGrpSpPr>
          <p:grpSpPr>
            <a:xfrm>
              <a:off x="5465453" y="5931464"/>
              <a:ext cx="571429" cy="571429"/>
              <a:chOff x="5465453" y="5931464"/>
              <a:chExt cx="571429" cy="571429"/>
            </a:xfrm>
          </p:grpSpPr>
          <p:pic>
            <p:nvPicPr>
              <p:cNvPr id="42" name="Object 4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465453" y="5931464"/>
                <a:ext cx="571429" cy="571429"/>
              </a:xfrm>
              <a:prstGeom prst="rect">
                <a:avLst/>
              </a:prstGeom>
            </p:spPr>
          </p:pic>
        </p:grpSp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25583" y="5896189"/>
              <a:ext cx="571705" cy="714800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5333333" y="6820823"/>
            <a:ext cx="7619048" cy="761905"/>
            <a:chOff x="5333333" y="6820823"/>
            <a:chExt cx="7619048" cy="761905"/>
          </a:xfrm>
        </p:grpSpPr>
        <p:pic>
          <p:nvPicPr>
            <p:cNvPr id="47" name="Object 46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3333" y="6820823"/>
              <a:ext cx="7619048" cy="761905"/>
            </a:xfrm>
            <a:prstGeom prst="rect">
              <a:avLst/>
            </a:prstGeom>
          </p:spPr>
        </p:pic>
      </p:grpSp>
      <p:pic>
        <p:nvPicPr>
          <p:cNvPr id="49" name="Object 4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964707" y="6852519"/>
            <a:ext cx="7086267" cy="845390"/>
          </a:xfrm>
          <a:prstGeom prst="rect">
            <a:avLst/>
          </a:prstGeom>
        </p:spPr>
      </p:pic>
      <p:grpSp>
        <p:nvGrpSpPr>
          <p:cNvPr id="1015" name="그룹 1015"/>
          <p:cNvGrpSpPr/>
          <p:nvPr/>
        </p:nvGrpSpPr>
        <p:grpSpPr>
          <a:xfrm>
            <a:off x="5465453" y="6916062"/>
            <a:ext cx="571429" cy="571429"/>
            <a:chOff x="5465453" y="6916062"/>
            <a:chExt cx="571429" cy="571429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5465453" y="6916062"/>
              <a:ext cx="571429" cy="571429"/>
              <a:chOff x="5465453" y="6916062"/>
              <a:chExt cx="571429" cy="571429"/>
            </a:xfrm>
          </p:grpSpPr>
          <p:pic>
            <p:nvPicPr>
              <p:cNvPr id="52" name="Object 5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465453" y="6916062"/>
                <a:ext cx="571429" cy="571429"/>
              </a:xfrm>
              <a:prstGeom prst="rect">
                <a:avLst/>
              </a:prstGeom>
            </p:spPr>
          </p:pic>
        </p:grpSp>
        <p:pic>
          <p:nvPicPr>
            <p:cNvPr id="54" name="Object 53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26888" y="6871263"/>
              <a:ext cx="567790" cy="724324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5333333" y="7805421"/>
            <a:ext cx="7619048" cy="761905"/>
            <a:chOff x="5333333" y="7805421"/>
            <a:chExt cx="7619048" cy="761905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3333" y="7805421"/>
              <a:ext cx="7619048" cy="761905"/>
            </a:xfrm>
            <a:prstGeom prst="rect">
              <a:avLst/>
            </a:prstGeom>
          </p:spPr>
        </p:pic>
      </p:grpSp>
      <p:pic>
        <p:nvPicPr>
          <p:cNvPr id="59" name="Object 5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56675" y="7799136"/>
            <a:ext cx="7350571" cy="876000"/>
          </a:xfrm>
          <a:prstGeom prst="rect">
            <a:avLst/>
          </a:prstGeom>
        </p:spPr>
      </p:pic>
      <p:grpSp>
        <p:nvGrpSpPr>
          <p:cNvPr id="1018" name="그룹 1018"/>
          <p:cNvGrpSpPr/>
          <p:nvPr/>
        </p:nvGrpSpPr>
        <p:grpSpPr>
          <a:xfrm>
            <a:off x="5465453" y="7900659"/>
            <a:ext cx="571429" cy="571429"/>
            <a:chOff x="5465453" y="7900659"/>
            <a:chExt cx="571429" cy="571429"/>
          </a:xfrm>
        </p:grpSpPr>
        <p:grpSp>
          <p:nvGrpSpPr>
            <p:cNvPr id="1019" name="그룹 1019"/>
            <p:cNvGrpSpPr/>
            <p:nvPr/>
          </p:nvGrpSpPr>
          <p:grpSpPr>
            <a:xfrm>
              <a:off x="5465453" y="7900659"/>
              <a:ext cx="571429" cy="571429"/>
              <a:chOff x="5465453" y="7900659"/>
              <a:chExt cx="571429" cy="571429"/>
            </a:xfrm>
          </p:grpSpPr>
          <p:pic>
            <p:nvPicPr>
              <p:cNvPr id="62" name="Object 6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465453" y="7900659"/>
                <a:ext cx="571429" cy="571429"/>
              </a:xfrm>
              <a:prstGeom prst="rect">
                <a:avLst/>
              </a:prstGeom>
            </p:spPr>
          </p:pic>
        </p:grpSp>
        <p:pic>
          <p:nvPicPr>
            <p:cNvPr id="64" name="Object 63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13792" y="7855861"/>
              <a:ext cx="607076" cy="733848"/>
            </a:xfrm>
            <a:prstGeom prst="rect">
              <a:avLst/>
            </a:prstGeom>
          </p:spPr>
        </p:pic>
      </p:grpSp>
      <p:pic>
        <p:nvPicPr>
          <p:cNvPr id="66" name="Object 65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359713" y="1487522"/>
            <a:ext cx="8556151" cy="29038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7225" y="6753503"/>
            <a:ext cx="11525359" cy="4325536"/>
            <a:chOff x="-1417225" y="6753503"/>
            <a:chExt cx="11525359" cy="432553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7225" y="6753503"/>
              <a:ext cx="11525359" cy="432553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63295" y="6753503"/>
            <a:ext cx="11525359" cy="4325536"/>
            <a:chOff x="8163295" y="6753503"/>
            <a:chExt cx="11525359" cy="432553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3295" y="6753503"/>
              <a:ext cx="11525359" cy="432553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3000" y="2350238"/>
            <a:ext cx="13139522" cy="460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2762" y="1045935"/>
            <a:ext cx="7922400" cy="74933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928817" y="5389527"/>
            <a:ext cx="7684069" cy="2839094"/>
            <a:chOff x="8928817" y="5389527"/>
            <a:chExt cx="7684069" cy="283909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28817" y="5389527"/>
              <a:ext cx="7684069" cy="283909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50376" y="5389527"/>
            <a:ext cx="8257555" cy="2839094"/>
            <a:chOff x="750376" y="5389527"/>
            <a:chExt cx="8257555" cy="2839094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0376" y="5389527"/>
              <a:ext cx="8257555" cy="2839094"/>
            </a:xfrm>
            <a:prstGeom prst="rect">
              <a:avLst/>
            </a:prstGeom>
          </p:spPr>
        </p:pic>
      </p:grpSp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63071" y="4190282"/>
            <a:ext cx="1044695" cy="72432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426866" y="4199810"/>
            <a:ext cx="1044190" cy="714800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07166" y="2018283"/>
            <a:ext cx="8527810" cy="1169495"/>
          </a:xfrm>
          <a:prstGeom prst="rect">
            <a:avLst/>
          </a:prstGeom>
        </p:spPr>
      </p:pic>
      <p:pic>
        <p:nvPicPr>
          <p:cNvPr id="25" name="Object 2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65281" y="2911325"/>
            <a:ext cx="11969781" cy="2382467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336801" y="8365315"/>
            <a:ext cx="3160076" cy="918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8829" y="1045935"/>
            <a:ext cx="7120933" cy="74933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714286" y="3803355"/>
            <a:ext cx="11487353" cy="4676135"/>
            <a:chOff x="2714286" y="3803355"/>
            <a:chExt cx="11487353" cy="4676135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4286" y="3803355"/>
              <a:ext cx="11487353" cy="4676135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63071" y="4190282"/>
            <a:ext cx="1044695" cy="724324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426866" y="4199810"/>
            <a:ext cx="1044190" cy="714800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50024" y="1829763"/>
            <a:ext cx="3763743" cy="1204952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63648" y="2897104"/>
            <a:ext cx="5645010" cy="103313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69524" y="8521505"/>
            <a:ext cx="3594781" cy="918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18829" y="1045935"/>
            <a:ext cx="7120933" cy="74933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436340" y="8467396"/>
            <a:ext cx="7333333" cy="14286"/>
            <a:chOff x="8436340" y="8467396"/>
            <a:chExt cx="7333333" cy="14286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36340" y="8467396"/>
              <a:ext cx="7333333" cy="142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4385398" y="1836724"/>
            <a:ext cx="9514918" cy="6612266"/>
            <a:chOff x="4385398" y="1836724"/>
            <a:chExt cx="9514918" cy="6612266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5398" y="1836724"/>
              <a:ext cx="9514918" cy="6612266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69023" y="8497917"/>
            <a:ext cx="2529305" cy="9180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044274" y="3290023"/>
            <a:ext cx="10197166" cy="4022992"/>
            <a:chOff x="4044274" y="3290023"/>
            <a:chExt cx="10197166" cy="402299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4274" y="3290023"/>
              <a:ext cx="10197166" cy="4022992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18829" y="1045935"/>
            <a:ext cx="7120933" cy="74933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68000" y="1653137"/>
            <a:ext cx="17663368" cy="240589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33324" y="7351966"/>
            <a:ext cx="4374181" cy="1012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475331" y="3956661"/>
            <a:ext cx="7656061" cy="3130286"/>
            <a:chOff x="5475331" y="3956661"/>
            <a:chExt cx="7656061" cy="3130286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5331" y="3956661"/>
              <a:ext cx="7656061" cy="3130286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28314" y="1045897"/>
            <a:ext cx="7492467" cy="74944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73171" y="7215245"/>
            <a:ext cx="3978343" cy="1033057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49076" y="3381600"/>
            <a:ext cx="3648171" cy="918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672340" y="2319310"/>
            <a:ext cx="7522065" cy="4151240"/>
            <a:chOff x="9672340" y="2319310"/>
            <a:chExt cx="7522065" cy="415124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72340" y="2319310"/>
              <a:ext cx="7522065" cy="415124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14286" y="2478359"/>
            <a:ext cx="9087879" cy="4040315"/>
            <a:chOff x="714286" y="2478359"/>
            <a:chExt cx="9087879" cy="4040315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286" y="2478359"/>
              <a:ext cx="9087879" cy="4040315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8314" y="1045897"/>
            <a:ext cx="7492467" cy="74944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24892" y="6859255"/>
            <a:ext cx="7486371" cy="1495238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0120" y="1954215"/>
            <a:ext cx="2725048" cy="86611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994167" y="6793813"/>
            <a:ext cx="5831495" cy="9881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B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14286" y="509653"/>
            <a:ext cx="16857143" cy="9509122"/>
            <a:chOff x="714286" y="509653"/>
            <a:chExt cx="16857143" cy="950912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286" y="509653"/>
              <a:ext cx="16857143" cy="950912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1410082" y="8617696"/>
            <a:ext cx="11525359" cy="1925161"/>
            <a:chOff x="-1410082" y="8617696"/>
            <a:chExt cx="11525359" cy="192516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410082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0438" y="8617696"/>
            <a:ext cx="11525359" cy="1925161"/>
            <a:chOff x="8170438" y="8617696"/>
            <a:chExt cx="11525359" cy="192516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0438" y="8617696"/>
              <a:ext cx="11525359" cy="192516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14286" y="912568"/>
            <a:ext cx="12857143" cy="14286"/>
            <a:chOff x="2714286" y="912568"/>
            <a:chExt cx="12857143" cy="1428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4286" y="912568"/>
              <a:ext cx="12857143" cy="1428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61504" y="2164054"/>
            <a:ext cx="8381353" cy="6453642"/>
            <a:chOff x="761504" y="2164054"/>
            <a:chExt cx="8381353" cy="645364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504" y="2164054"/>
              <a:ext cx="8381353" cy="645364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142857" y="3461901"/>
            <a:ext cx="8326661" cy="3825060"/>
            <a:chOff x="9142857" y="3461901"/>
            <a:chExt cx="8326661" cy="382506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2857" y="3461901"/>
              <a:ext cx="8326661" cy="3825060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9678" y="730429"/>
            <a:ext cx="1285238" cy="76189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8314" y="1045897"/>
            <a:ext cx="7492467" cy="749448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37695" y="2043082"/>
            <a:ext cx="4978905" cy="1287914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85177" y="7843502"/>
            <a:ext cx="3013867" cy="918095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56696" y="8436292"/>
            <a:ext cx="4065019" cy="9180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2</cp:revision>
  <dcterms:created xsi:type="dcterms:W3CDTF">2024-04-15T10:56:31Z</dcterms:created>
  <dcterms:modified xsi:type="dcterms:W3CDTF">2024-05-09T02:50:13Z</dcterms:modified>
</cp:coreProperties>
</file>