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7"/>
  </p:handoutMasterIdLst>
  <p:sldIdLst>
    <p:sldId id="256" r:id="rId2"/>
    <p:sldId id="257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2CE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-1776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23D828-F626-4507-AFDE-76280A8FDCCE}" type="datetimeFigureOut">
              <a:rPr lang="ko-KR" altLang="en-US" smtClean="0"/>
              <a:t>2021-04-09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1A381D-CA15-4492-B802-4062EC0C9B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930119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E91D2E2-20BF-44D6-8F7C-281F59E0A3F0}" type="datetimeFigureOut">
              <a:rPr lang="ko-KR" altLang="en-US" smtClean="0"/>
              <a:t>2021-04-09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0FA618D-016F-4BA1-911A-9CF22E05514C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395536" y="1916832"/>
            <a:ext cx="8280920" cy="1123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2500" b="0" dirty="0" smtClean="0"/>
              <a:t>  2021 </a:t>
            </a:r>
            <a:endParaRPr lang="en-US" altLang="ko-KR" sz="2500" b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sz="700" b="1" dirty="0" smtClean="0"/>
          </a:p>
          <a:p>
            <a: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3500" b="1" dirty="0" smtClean="0"/>
              <a:t>제</a:t>
            </a:r>
            <a:r>
              <a:rPr lang="en-US" altLang="ko-KR" sz="3500" b="1" dirty="0" smtClean="0"/>
              <a:t>7</a:t>
            </a:r>
            <a:r>
              <a:rPr lang="ko-KR" altLang="en-US" sz="3500" b="1" dirty="0" smtClean="0"/>
              <a:t>회 </a:t>
            </a:r>
            <a:r>
              <a:rPr lang="ko-KR" altLang="en-US" sz="3500" b="1" dirty="0" smtClean="0"/>
              <a:t>한글 창의</a:t>
            </a:r>
            <a:r>
              <a:rPr lang="ko-KR" altLang="en-US" sz="3500" b="1" baseline="0" dirty="0" smtClean="0"/>
              <a:t> 산업</a:t>
            </a:r>
            <a:r>
              <a:rPr lang="en-US" altLang="ko-KR" sz="35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·</a:t>
            </a:r>
            <a:r>
              <a:rPr lang="ko-KR" altLang="en-US" sz="3500" b="1" baseline="0" dirty="0" smtClean="0"/>
              <a:t>아이디어 공모전</a:t>
            </a:r>
            <a:endParaRPr lang="ko-KR" altLang="en-US" sz="3500" b="1" dirty="0"/>
          </a:p>
        </p:txBody>
      </p:sp>
    </p:spTree>
    <p:extLst>
      <p:ext uri="{BB962C8B-B14F-4D97-AF65-F5344CB8AC3E}">
        <p14:creationId xmlns:p14="http://schemas.microsoft.com/office/powerpoint/2010/main" val="2748000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">
            <a:extLst>
              <a:ext uri="{FF2B5EF4-FFF2-40B4-BE49-F238E27FC236}">
                <a16:creationId xmlns="" xmlns:a16="http://schemas.microsoft.com/office/drawing/2014/main" id="{9AD813DD-8619-4479-84B0-C4BEEF8EC71F}"/>
              </a:ext>
            </a:extLst>
          </p:cNvPr>
          <p:cNvGrpSpPr/>
          <p:nvPr userDrawn="1"/>
        </p:nvGrpSpPr>
        <p:grpSpPr>
          <a:xfrm>
            <a:off x="334109" y="254166"/>
            <a:ext cx="2677163" cy="723926"/>
            <a:chOff x="361951" y="446481"/>
            <a:chExt cx="2019550" cy="723926"/>
          </a:xfrm>
        </p:grpSpPr>
        <p:sp>
          <p:nvSpPr>
            <p:cNvPr id="4" name="직사각형 10">
              <a:extLst>
                <a:ext uri="{FF2B5EF4-FFF2-40B4-BE49-F238E27FC236}">
                  <a16:creationId xmlns="" xmlns:a16="http://schemas.microsoft.com/office/drawing/2014/main" id="{AC0484D9-16DE-4888-8337-777DBDD782C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61951" y="446481"/>
              <a:ext cx="480900" cy="523220"/>
            </a:xfrm>
            <a:prstGeom prst="rect">
              <a:avLst/>
            </a:prstGeom>
            <a:solidFill>
              <a:srgbClr val="02CE5E"/>
            </a:solidFill>
            <a:ln w="9525">
              <a:solidFill>
                <a:srgbClr val="02CE5E"/>
              </a:solidFill>
              <a:miter lim="800000"/>
              <a:headEnd/>
              <a:tailEnd/>
            </a:ln>
            <a:extLst/>
          </p:spPr>
          <p:txBody>
            <a:bodyPr wrap="square">
              <a:spAutoFit/>
            </a:bodyPr>
            <a:lstStyle>
              <a:lvl1pPr latinLnBrk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latinLnBrk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latinLnBrk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latinLnBrk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latinLnBrk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latinLnBrk="0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ko-KR" b="1" dirty="0">
                  <a:solidFill>
                    <a:schemeClr val="bg1"/>
                  </a:solidFill>
                  <a:latin typeface="나눔고딕 ExtraBold" panose="020D0904000000000000" pitchFamily="50" charset="-127"/>
                  <a:ea typeface="굴림" panose="020B0600000101010101" pitchFamily="50" charset="-127"/>
                </a:rPr>
                <a:t>01</a:t>
              </a:r>
              <a:endParaRPr lang="ko-KR" altLang="en-US" b="1" dirty="0">
                <a:solidFill>
                  <a:schemeClr val="bg1"/>
                </a:solidFill>
                <a:latin typeface="나눔고딕 ExtraBold" panose="020D0904000000000000" pitchFamily="50" charset="-127"/>
                <a:ea typeface="굴림" panose="020B0600000101010101" pitchFamily="50" charset="-127"/>
              </a:endParaRPr>
            </a:p>
          </p:txBody>
        </p:sp>
        <p:sp>
          <p:nvSpPr>
            <p:cNvPr id="5" name="제목 9">
              <a:extLst>
                <a:ext uri="{FF2B5EF4-FFF2-40B4-BE49-F238E27FC236}">
                  <a16:creationId xmlns="" xmlns:a16="http://schemas.microsoft.com/office/drawing/2014/main" id="{F0F45F15-0136-439D-8873-868BE6D29EBE}"/>
                </a:ext>
              </a:extLst>
            </p:cNvPr>
            <p:cNvSpPr txBox="1">
              <a:spLocks/>
            </p:cNvSpPr>
            <p:nvPr/>
          </p:nvSpPr>
          <p:spPr>
            <a:xfrm>
              <a:off x="852368" y="557632"/>
              <a:ext cx="1529133" cy="612775"/>
            </a:xfrm>
            <a:prstGeom prst="rect">
              <a:avLst/>
            </a:prstGeom>
          </p:spPr>
          <p:txBody>
            <a:bodyPr>
              <a:normAutofit fontScale="97500"/>
            </a:bodyPr>
            <a:lstStyle>
              <a:lvl1pPr algn="l" defTabSz="914400" rtl="0" eaLnBrk="1" latinLnBrk="1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fontAlgn="auto">
                <a:spcAft>
                  <a:spcPts val="0"/>
                </a:spcAft>
                <a:defRPr/>
              </a:pPr>
              <a:r>
                <a:rPr lang="ko-KR" altLang="en-US" sz="2000" b="1" spc="-100" dirty="0">
                  <a:solidFill>
                    <a:schemeClr val="tx1"/>
                  </a:solidFill>
                </a:rPr>
                <a:t>응모작 개요</a:t>
              </a:r>
            </a:p>
          </p:txBody>
        </p:sp>
      </p:grpSp>
      <p:cxnSp>
        <p:nvCxnSpPr>
          <p:cNvPr id="6" name="직선 연결선 5">
            <a:extLst>
              <a:ext uri="{FF2B5EF4-FFF2-40B4-BE49-F238E27FC236}">
                <a16:creationId xmlns="" xmlns:a16="http://schemas.microsoft.com/office/drawing/2014/main" id="{4DC0E3CC-3591-4E55-8E06-74A25A358F09}"/>
              </a:ext>
            </a:extLst>
          </p:cNvPr>
          <p:cNvCxnSpPr>
            <a:cxnSpLocks/>
          </p:cNvCxnSpPr>
          <p:nvPr userDrawn="1"/>
        </p:nvCxnSpPr>
        <p:spPr>
          <a:xfrm>
            <a:off x="971601" y="767064"/>
            <a:ext cx="1502014" cy="0"/>
          </a:xfrm>
          <a:prstGeom prst="line">
            <a:avLst/>
          </a:prstGeom>
          <a:ln w="19050">
            <a:solidFill>
              <a:srgbClr val="02CE5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_x401518288" descr="EMB00001e800e40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85" t="48506" r="29915" b="19173"/>
          <a:stretch>
            <a:fillRect/>
          </a:stretch>
        </p:blipFill>
        <p:spPr bwMode="auto">
          <a:xfrm>
            <a:off x="7020272" y="190448"/>
            <a:ext cx="1779894" cy="576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2449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_x401518288" descr="EMB00001e800e40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85" t="48506" r="29915" b="19173"/>
          <a:stretch>
            <a:fillRect/>
          </a:stretch>
        </p:blipFill>
        <p:spPr bwMode="auto">
          <a:xfrm>
            <a:off x="7020272" y="190448"/>
            <a:ext cx="1779894" cy="576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6" name="그룹 15">
            <a:extLst>
              <a:ext uri="{FF2B5EF4-FFF2-40B4-BE49-F238E27FC236}">
                <a16:creationId xmlns="" xmlns:a16="http://schemas.microsoft.com/office/drawing/2014/main" id="{9AD813DD-8619-4479-84B0-C4BEEF8EC71F}"/>
              </a:ext>
            </a:extLst>
          </p:cNvPr>
          <p:cNvGrpSpPr/>
          <p:nvPr userDrawn="1"/>
        </p:nvGrpSpPr>
        <p:grpSpPr>
          <a:xfrm>
            <a:off x="334109" y="254166"/>
            <a:ext cx="2677163" cy="723926"/>
            <a:chOff x="361951" y="446481"/>
            <a:chExt cx="2019550" cy="723926"/>
          </a:xfrm>
        </p:grpSpPr>
        <p:sp>
          <p:nvSpPr>
            <p:cNvPr id="17" name="직사각형 10">
              <a:extLst>
                <a:ext uri="{FF2B5EF4-FFF2-40B4-BE49-F238E27FC236}">
                  <a16:creationId xmlns="" xmlns:a16="http://schemas.microsoft.com/office/drawing/2014/main" id="{AC0484D9-16DE-4888-8337-777DBDD782C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61951" y="446481"/>
              <a:ext cx="480900" cy="523220"/>
            </a:xfrm>
            <a:prstGeom prst="rect">
              <a:avLst/>
            </a:prstGeom>
            <a:solidFill>
              <a:srgbClr val="02CE5E"/>
            </a:solidFill>
            <a:ln w="9525">
              <a:solidFill>
                <a:srgbClr val="02CE5E"/>
              </a:solidFill>
              <a:miter lim="800000"/>
              <a:headEnd/>
              <a:tailEnd/>
            </a:ln>
            <a:extLst/>
          </p:spPr>
          <p:txBody>
            <a:bodyPr wrap="square">
              <a:spAutoFit/>
            </a:bodyPr>
            <a:lstStyle>
              <a:lvl1pPr latinLnBrk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latinLnBrk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latinLnBrk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latinLnBrk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latinLnBrk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latinLnBrk="0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ko-KR" b="1" dirty="0" smtClean="0">
                  <a:solidFill>
                    <a:schemeClr val="bg1"/>
                  </a:solidFill>
                  <a:latin typeface="나눔고딕 ExtraBold" panose="020D0904000000000000" pitchFamily="50" charset="-127"/>
                  <a:ea typeface="굴림" panose="020B0600000101010101" pitchFamily="50" charset="-127"/>
                </a:rPr>
                <a:t>02</a:t>
              </a:r>
              <a:endParaRPr lang="ko-KR" altLang="en-US" b="1" dirty="0">
                <a:solidFill>
                  <a:schemeClr val="bg1"/>
                </a:solidFill>
                <a:latin typeface="나눔고딕 ExtraBold" panose="020D0904000000000000" pitchFamily="50" charset="-127"/>
                <a:ea typeface="굴림" panose="020B0600000101010101" pitchFamily="50" charset="-127"/>
              </a:endParaRPr>
            </a:p>
          </p:txBody>
        </p:sp>
        <p:sp>
          <p:nvSpPr>
            <p:cNvPr id="18" name="제목 9">
              <a:extLst>
                <a:ext uri="{FF2B5EF4-FFF2-40B4-BE49-F238E27FC236}">
                  <a16:creationId xmlns="" xmlns:a16="http://schemas.microsoft.com/office/drawing/2014/main" id="{F0F45F15-0136-439D-8873-868BE6D29EBE}"/>
                </a:ext>
              </a:extLst>
            </p:cNvPr>
            <p:cNvSpPr txBox="1">
              <a:spLocks/>
            </p:cNvSpPr>
            <p:nvPr/>
          </p:nvSpPr>
          <p:spPr>
            <a:xfrm>
              <a:off x="852368" y="557632"/>
              <a:ext cx="1529133" cy="612775"/>
            </a:xfrm>
            <a:prstGeom prst="rect">
              <a:avLst/>
            </a:prstGeom>
          </p:spPr>
          <p:txBody>
            <a:bodyPr>
              <a:normAutofit fontScale="97500"/>
            </a:bodyPr>
            <a:lstStyle>
              <a:lvl1pPr algn="l" defTabSz="914400" rtl="0" eaLnBrk="1" latinLnBrk="1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fontAlgn="auto">
                <a:spcAft>
                  <a:spcPts val="0"/>
                </a:spcAft>
                <a:defRPr/>
              </a:pPr>
              <a:r>
                <a:rPr lang="ko-KR" altLang="en-US" sz="2000" b="1" spc="-100" dirty="0">
                  <a:solidFill>
                    <a:schemeClr val="tx1"/>
                  </a:solidFill>
                </a:rPr>
                <a:t>응모작 </a:t>
              </a:r>
              <a:r>
                <a:rPr lang="ko-KR" altLang="en-US" sz="2000" b="1" spc="-100" dirty="0" smtClean="0">
                  <a:solidFill>
                    <a:schemeClr val="tx1"/>
                  </a:solidFill>
                </a:rPr>
                <a:t>상세</a:t>
              </a:r>
              <a:endParaRPr lang="ko-KR" altLang="en-US" sz="2000" b="1" spc="-1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19" name="직선 연결선 18">
            <a:extLst>
              <a:ext uri="{FF2B5EF4-FFF2-40B4-BE49-F238E27FC236}">
                <a16:creationId xmlns="" xmlns:a16="http://schemas.microsoft.com/office/drawing/2014/main" id="{4DC0E3CC-3591-4E55-8E06-74A25A358F09}"/>
              </a:ext>
            </a:extLst>
          </p:cNvPr>
          <p:cNvCxnSpPr>
            <a:cxnSpLocks/>
          </p:cNvCxnSpPr>
          <p:nvPr userDrawn="1"/>
        </p:nvCxnSpPr>
        <p:spPr>
          <a:xfrm>
            <a:off x="971601" y="767064"/>
            <a:ext cx="1502014" cy="0"/>
          </a:xfrm>
          <a:prstGeom prst="line">
            <a:avLst/>
          </a:prstGeom>
          <a:ln w="19050">
            <a:solidFill>
              <a:srgbClr val="02CE5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59074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_x401518288" descr="EMB00001e800e40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85" t="48506" r="29915" b="19173"/>
          <a:stretch>
            <a:fillRect/>
          </a:stretch>
        </p:blipFill>
        <p:spPr bwMode="auto">
          <a:xfrm>
            <a:off x="7020272" y="190448"/>
            <a:ext cx="1779894" cy="576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그룹 7">
            <a:extLst>
              <a:ext uri="{FF2B5EF4-FFF2-40B4-BE49-F238E27FC236}">
                <a16:creationId xmlns="" xmlns:a16="http://schemas.microsoft.com/office/drawing/2014/main" id="{9AD813DD-8619-4479-84B0-C4BEEF8EC71F}"/>
              </a:ext>
            </a:extLst>
          </p:cNvPr>
          <p:cNvGrpSpPr/>
          <p:nvPr userDrawn="1"/>
        </p:nvGrpSpPr>
        <p:grpSpPr>
          <a:xfrm>
            <a:off x="334109" y="254166"/>
            <a:ext cx="2677163" cy="723926"/>
            <a:chOff x="361951" y="446481"/>
            <a:chExt cx="2019550" cy="723926"/>
          </a:xfrm>
        </p:grpSpPr>
        <p:sp>
          <p:nvSpPr>
            <p:cNvPr id="10" name="직사각형 10">
              <a:extLst>
                <a:ext uri="{FF2B5EF4-FFF2-40B4-BE49-F238E27FC236}">
                  <a16:creationId xmlns="" xmlns:a16="http://schemas.microsoft.com/office/drawing/2014/main" id="{AC0484D9-16DE-4888-8337-777DBDD782C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61951" y="446481"/>
              <a:ext cx="480900" cy="523220"/>
            </a:xfrm>
            <a:prstGeom prst="rect">
              <a:avLst/>
            </a:prstGeom>
            <a:solidFill>
              <a:srgbClr val="02CE5E"/>
            </a:solidFill>
            <a:ln w="9525">
              <a:solidFill>
                <a:srgbClr val="02CE5E"/>
              </a:solidFill>
              <a:miter lim="800000"/>
              <a:headEnd/>
              <a:tailEnd/>
            </a:ln>
            <a:extLst/>
          </p:spPr>
          <p:txBody>
            <a:bodyPr wrap="square">
              <a:spAutoFit/>
            </a:bodyPr>
            <a:lstStyle>
              <a:lvl1pPr latinLnBrk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latinLnBrk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latinLnBrk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latinLnBrk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latinLnBrk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latinLnBrk="0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ko-KR" b="1" dirty="0" smtClean="0">
                  <a:solidFill>
                    <a:schemeClr val="bg1"/>
                  </a:solidFill>
                  <a:latin typeface="나눔고딕 ExtraBold" panose="020D0904000000000000" pitchFamily="50" charset="-127"/>
                  <a:ea typeface="굴림" panose="020B0600000101010101" pitchFamily="50" charset="-127"/>
                </a:rPr>
                <a:t>02</a:t>
              </a:r>
              <a:endParaRPr lang="ko-KR" altLang="en-US" b="1" dirty="0">
                <a:solidFill>
                  <a:schemeClr val="bg1"/>
                </a:solidFill>
                <a:latin typeface="나눔고딕 ExtraBold" panose="020D0904000000000000" pitchFamily="50" charset="-127"/>
                <a:ea typeface="굴림" panose="020B0600000101010101" pitchFamily="50" charset="-127"/>
              </a:endParaRPr>
            </a:p>
          </p:txBody>
        </p:sp>
        <p:sp>
          <p:nvSpPr>
            <p:cNvPr id="11" name="제목 9">
              <a:extLst>
                <a:ext uri="{FF2B5EF4-FFF2-40B4-BE49-F238E27FC236}">
                  <a16:creationId xmlns="" xmlns:a16="http://schemas.microsoft.com/office/drawing/2014/main" id="{F0F45F15-0136-439D-8873-868BE6D29EBE}"/>
                </a:ext>
              </a:extLst>
            </p:cNvPr>
            <p:cNvSpPr txBox="1">
              <a:spLocks/>
            </p:cNvSpPr>
            <p:nvPr/>
          </p:nvSpPr>
          <p:spPr>
            <a:xfrm>
              <a:off x="852368" y="557632"/>
              <a:ext cx="1529133" cy="612775"/>
            </a:xfrm>
            <a:prstGeom prst="rect">
              <a:avLst/>
            </a:prstGeom>
          </p:spPr>
          <p:txBody>
            <a:bodyPr>
              <a:normAutofit fontScale="97500"/>
            </a:bodyPr>
            <a:lstStyle>
              <a:lvl1pPr algn="l" defTabSz="914400" rtl="0" eaLnBrk="1" latinLnBrk="1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fontAlgn="auto">
                <a:spcAft>
                  <a:spcPts val="0"/>
                </a:spcAft>
                <a:defRPr/>
              </a:pPr>
              <a:r>
                <a:rPr lang="ko-KR" altLang="en-US" sz="2000" b="1" spc="-100" dirty="0">
                  <a:solidFill>
                    <a:schemeClr val="tx1"/>
                  </a:solidFill>
                </a:rPr>
                <a:t>응모작 </a:t>
              </a:r>
              <a:r>
                <a:rPr lang="ko-KR" altLang="en-US" sz="2000" b="1" spc="-100" dirty="0" smtClean="0">
                  <a:solidFill>
                    <a:schemeClr val="tx1"/>
                  </a:solidFill>
                </a:rPr>
                <a:t>이미지</a:t>
              </a:r>
              <a:endParaRPr lang="ko-KR" altLang="en-US" sz="2000" b="1" spc="-1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12" name="직선 연결선 11">
            <a:extLst>
              <a:ext uri="{FF2B5EF4-FFF2-40B4-BE49-F238E27FC236}">
                <a16:creationId xmlns="" xmlns:a16="http://schemas.microsoft.com/office/drawing/2014/main" id="{4DC0E3CC-3591-4E55-8E06-74A25A358F09}"/>
              </a:ext>
            </a:extLst>
          </p:cNvPr>
          <p:cNvCxnSpPr>
            <a:cxnSpLocks/>
          </p:cNvCxnSpPr>
          <p:nvPr userDrawn="1"/>
        </p:nvCxnSpPr>
        <p:spPr>
          <a:xfrm>
            <a:off x="971601" y="767064"/>
            <a:ext cx="1656183" cy="0"/>
          </a:xfrm>
          <a:prstGeom prst="line">
            <a:avLst/>
          </a:prstGeom>
          <a:ln w="19050">
            <a:solidFill>
              <a:srgbClr val="02CE5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제목 9">
            <a:extLst>
              <a:ext uri="{FF2B5EF4-FFF2-40B4-BE49-F238E27FC236}">
                <a16:creationId xmlns="" xmlns:a16="http://schemas.microsoft.com/office/drawing/2014/main" id="{7D86F4B1-7C77-4620-B9F2-0835559295A9}"/>
              </a:ext>
            </a:extLst>
          </p:cNvPr>
          <p:cNvSpPr txBox="1">
            <a:spLocks/>
          </p:cNvSpPr>
          <p:nvPr userDrawn="1"/>
        </p:nvSpPr>
        <p:spPr>
          <a:xfrm>
            <a:off x="3598599" y="451152"/>
            <a:ext cx="3421673" cy="315912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fontAlgn="auto">
              <a:spcAft>
                <a:spcPts val="0"/>
              </a:spcAft>
              <a:defRPr/>
            </a:pPr>
            <a:r>
              <a:rPr lang="en-US" altLang="ko-KR" sz="1400" b="1" spc="-100" dirty="0" smtClean="0">
                <a:solidFill>
                  <a:srgbClr val="02CE5E"/>
                </a:solidFill>
                <a:latin typeface="+mn-ea"/>
                <a:ea typeface="+mn-ea"/>
              </a:rPr>
              <a:t>(2</a:t>
            </a:r>
            <a:r>
              <a:rPr lang="ko-KR" altLang="en-US" sz="1400" b="1" spc="-100" dirty="0" smtClean="0">
                <a:solidFill>
                  <a:srgbClr val="02CE5E"/>
                </a:solidFill>
                <a:latin typeface="+mn-ea"/>
                <a:ea typeface="+mn-ea"/>
              </a:rPr>
              <a:t>쪽 이내</a:t>
            </a:r>
            <a:r>
              <a:rPr lang="en-US" altLang="ko-KR" sz="1400" b="1" spc="-100" dirty="0" smtClean="0">
                <a:solidFill>
                  <a:srgbClr val="02CE5E"/>
                </a:solidFill>
                <a:latin typeface="+mn-ea"/>
                <a:ea typeface="+mn-ea"/>
              </a:rPr>
              <a:t>)</a:t>
            </a:r>
            <a:endParaRPr lang="ko-KR" altLang="en-US" sz="1800" b="1" spc="-100" dirty="0">
              <a:solidFill>
                <a:srgbClr val="02CE5E"/>
              </a:solidFill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2559407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_x401518288" descr="EMB00001e800e40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85" t="48506" r="29915" b="19173"/>
          <a:stretch>
            <a:fillRect/>
          </a:stretch>
        </p:blipFill>
        <p:spPr bwMode="auto">
          <a:xfrm>
            <a:off x="7020272" y="190448"/>
            <a:ext cx="1779894" cy="576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그룹 10">
            <a:extLst>
              <a:ext uri="{FF2B5EF4-FFF2-40B4-BE49-F238E27FC236}">
                <a16:creationId xmlns="" xmlns:a16="http://schemas.microsoft.com/office/drawing/2014/main" id="{9AD813DD-8619-4479-84B0-C4BEEF8EC71F}"/>
              </a:ext>
            </a:extLst>
          </p:cNvPr>
          <p:cNvGrpSpPr/>
          <p:nvPr userDrawn="1"/>
        </p:nvGrpSpPr>
        <p:grpSpPr>
          <a:xfrm>
            <a:off x="334109" y="254166"/>
            <a:ext cx="2677163" cy="723926"/>
            <a:chOff x="361951" y="446481"/>
            <a:chExt cx="2019550" cy="723926"/>
          </a:xfrm>
        </p:grpSpPr>
        <p:sp>
          <p:nvSpPr>
            <p:cNvPr id="12" name="직사각형 10">
              <a:extLst>
                <a:ext uri="{FF2B5EF4-FFF2-40B4-BE49-F238E27FC236}">
                  <a16:creationId xmlns="" xmlns:a16="http://schemas.microsoft.com/office/drawing/2014/main" id="{AC0484D9-16DE-4888-8337-777DBDD782C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61951" y="446481"/>
              <a:ext cx="480900" cy="523220"/>
            </a:xfrm>
            <a:prstGeom prst="rect">
              <a:avLst/>
            </a:prstGeom>
            <a:solidFill>
              <a:srgbClr val="02CE5E"/>
            </a:solidFill>
            <a:ln w="9525">
              <a:solidFill>
                <a:srgbClr val="02CE5E"/>
              </a:solidFill>
              <a:miter lim="800000"/>
              <a:headEnd/>
              <a:tailEnd/>
            </a:ln>
            <a:extLst/>
          </p:spPr>
          <p:txBody>
            <a:bodyPr wrap="square">
              <a:spAutoFit/>
            </a:bodyPr>
            <a:lstStyle>
              <a:lvl1pPr latinLnBrk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latinLnBrk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latinLnBrk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latinLnBrk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latinLnBrk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latinLnBrk="0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ko-KR" b="1" dirty="0" smtClean="0">
                  <a:solidFill>
                    <a:schemeClr val="bg1"/>
                  </a:solidFill>
                  <a:latin typeface="나눔고딕 ExtraBold" panose="020D0904000000000000" pitchFamily="50" charset="-127"/>
                  <a:ea typeface="굴림" panose="020B0600000101010101" pitchFamily="50" charset="-127"/>
                </a:rPr>
                <a:t>02</a:t>
              </a:r>
              <a:endParaRPr lang="ko-KR" altLang="en-US" b="1" dirty="0">
                <a:solidFill>
                  <a:schemeClr val="bg1"/>
                </a:solidFill>
                <a:latin typeface="나눔고딕 ExtraBold" panose="020D0904000000000000" pitchFamily="50" charset="-127"/>
                <a:ea typeface="굴림" panose="020B0600000101010101" pitchFamily="50" charset="-127"/>
              </a:endParaRPr>
            </a:p>
          </p:txBody>
        </p:sp>
        <p:sp>
          <p:nvSpPr>
            <p:cNvPr id="17" name="제목 9">
              <a:extLst>
                <a:ext uri="{FF2B5EF4-FFF2-40B4-BE49-F238E27FC236}">
                  <a16:creationId xmlns="" xmlns:a16="http://schemas.microsoft.com/office/drawing/2014/main" id="{F0F45F15-0136-439D-8873-868BE6D29EBE}"/>
                </a:ext>
              </a:extLst>
            </p:cNvPr>
            <p:cNvSpPr txBox="1">
              <a:spLocks/>
            </p:cNvSpPr>
            <p:nvPr/>
          </p:nvSpPr>
          <p:spPr>
            <a:xfrm>
              <a:off x="852368" y="557632"/>
              <a:ext cx="1529133" cy="612775"/>
            </a:xfrm>
            <a:prstGeom prst="rect">
              <a:avLst/>
            </a:prstGeom>
          </p:spPr>
          <p:txBody>
            <a:bodyPr>
              <a:normAutofit fontScale="97500"/>
            </a:bodyPr>
            <a:lstStyle>
              <a:lvl1pPr algn="l" defTabSz="914400" rtl="0" eaLnBrk="1" latinLnBrk="1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fontAlgn="auto">
                <a:spcAft>
                  <a:spcPts val="0"/>
                </a:spcAft>
                <a:defRPr/>
              </a:pPr>
              <a:r>
                <a:rPr lang="ko-KR" altLang="en-US" sz="2000" b="1" spc="-100" dirty="0">
                  <a:solidFill>
                    <a:schemeClr val="tx1"/>
                  </a:solidFill>
                </a:rPr>
                <a:t>응모작 </a:t>
              </a:r>
              <a:r>
                <a:rPr lang="ko-KR" altLang="en-US" sz="2000" b="1" spc="-100" dirty="0" smtClean="0">
                  <a:solidFill>
                    <a:schemeClr val="tx1"/>
                  </a:solidFill>
                </a:rPr>
                <a:t>이미지</a:t>
              </a:r>
              <a:endParaRPr lang="ko-KR" altLang="en-US" sz="2000" b="1" spc="-1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18" name="직선 연결선 17">
            <a:extLst>
              <a:ext uri="{FF2B5EF4-FFF2-40B4-BE49-F238E27FC236}">
                <a16:creationId xmlns="" xmlns:a16="http://schemas.microsoft.com/office/drawing/2014/main" id="{4DC0E3CC-3591-4E55-8E06-74A25A358F09}"/>
              </a:ext>
            </a:extLst>
          </p:cNvPr>
          <p:cNvCxnSpPr>
            <a:cxnSpLocks/>
          </p:cNvCxnSpPr>
          <p:nvPr userDrawn="1"/>
        </p:nvCxnSpPr>
        <p:spPr>
          <a:xfrm>
            <a:off x="971601" y="767064"/>
            <a:ext cx="1656183" cy="0"/>
          </a:xfrm>
          <a:prstGeom prst="line">
            <a:avLst/>
          </a:prstGeom>
          <a:ln w="19050">
            <a:solidFill>
              <a:srgbClr val="02CE5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82693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제목 9">
            <a:extLst>
              <a:ext uri="{FF2B5EF4-FFF2-40B4-BE49-F238E27FC236}">
                <a16:creationId xmlns="" xmlns:a16="http://schemas.microsoft.com/office/drawing/2014/main" id="{7D86F4B1-7C77-4620-B9F2-0835559295A9}"/>
              </a:ext>
            </a:extLst>
          </p:cNvPr>
          <p:cNvSpPr txBox="1">
            <a:spLocks/>
          </p:cNvSpPr>
          <p:nvPr userDrawn="1"/>
        </p:nvSpPr>
        <p:spPr>
          <a:xfrm>
            <a:off x="3568257" y="404831"/>
            <a:ext cx="3421673" cy="315912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fontAlgn="auto">
              <a:spcAft>
                <a:spcPts val="0"/>
              </a:spcAft>
              <a:defRPr/>
            </a:pPr>
            <a:r>
              <a:rPr lang="en-US" altLang="ko-KR" sz="1400" b="1" spc="-100" dirty="0" smtClean="0">
                <a:solidFill>
                  <a:srgbClr val="02CE5E"/>
                </a:solidFill>
                <a:latin typeface="+mn-ea"/>
                <a:ea typeface="+mn-ea"/>
              </a:rPr>
              <a:t>(2</a:t>
            </a:r>
            <a:r>
              <a:rPr lang="ko-KR" altLang="en-US" sz="1400" b="1" spc="-100" dirty="0" smtClean="0">
                <a:solidFill>
                  <a:srgbClr val="02CE5E"/>
                </a:solidFill>
                <a:latin typeface="+mn-ea"/>
                <a:ea typeface="+mn-ea"/>
              </a:rPr>
              <a:t>쪽 이내</a:t>
            </a:r>
            <a:r>
              <a:rPr lang="en-US" altLang="ko-KR" sz="1400" b="1" spc="-100" dirty="0" smtClean="0">
                <a:solidFill>
                  <a:srgbClr val="02CE5E"/>
                </a:solidFill>
                <a:latin typeface="+mn-ea"/>
                <a:ea typeface="+mn-ea"/>
              </a:rPr>
              <a:t>)</a:t>
            </a:r>
            <a:endParaRPr lang="ko-KR" altLang="en-US" sz="1800" b="1" spc="-100" dirty="0">
              <a:solidFill>
                <a:srgbClr val="02CE5E"/>
              </a:solidFill>
              <a:latin typeface="+mn-ea"/>
              <a:ea typeface="+mn-ea"/>
            </a:endParaRPr>
          </a:p>
        </p:txBody>
      </p:sp>
      <p:pic>
        <p:nvPicPr>
          <p:cNvPr id="11" name="_x401518288" descr="EMB00001e800e40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85" t="48506" r="29915" b="19173"/>
          <a:stretch>
            <a:fillRect/>
          </a:stretch>
        </p:blipFill>
        <p:spPr bwMode="auto">
          <a:xfrm>
            <a:off x="7020272" y="190448"/>
            <a:ext cx="1779894" cy="576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4" name="그룹 13">
            <a:extLst>
              <a:ext uri="{FF2B5EF4-FFF2-40B4-BE49-F238E27FC236}">
                <a16:creationId xmlns="" xmlns:a16="http://schemas.microsoft.com/office/drawing/2014/main" id="{9AD813DD-8619-4479-84B0-C4BEEF8EC71F}"/>
              </a:ext>
            </a:extLst>
          </p:cNvPr>
          <p:cNvGrpSpPr/>
          <p:nvPr userDrawn="1"/>
        </p:nvGrpSpPr>
        <p:grpSpPr>
          <a:xfrm>
            <a:off x="334109" y="254166"/>
            <a:ext cx="2677163" cy="723926"/>
            <a:chOff x="361951" y="446481"/>
            <a:chExt cx="2019550" cy="723926"/>
          </a:xfrm>
        </p:grpSpPr>
        <p:sp>
          <p:nvSpPr>
            <p:cNvPr id="15" name="직사각형 10">
              <a:extLst>
                <a:ext uri="{FF2B5EF4-FFF2-40B4-BE49-F238E27FC236}">
                  <a16:creationId xmlns="" xmlns:a16="http://schemas.microsoft.com/office/drawing/2014/main" id="{AC0484D9-16DE-4888-8337-777DBDD782C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61951" y="446481"/>
              <a:ext cx="480900" cy="523220"/>
            </a:xfrm>
            <a:prstGeom prst="rect">
              <a:avLst/>
            </a:prstGeom>
            <a:solidFill>
              <a:srgbClr val="02CE5E"/>
            </a:solidFill>
            <a:ln w="9525">
              <a:solidFill>
                <a:srgbClr val="02CE5E"/>
              </a:solidFill>
              <a:miter lim="800000"/>
              <a:headEnd/>
              <a:tailEnd/>
            </a:ln>
            <a:extLst/>
          </p:spPr>
          <p:txBody>
            <a:bodyPr wrap="square">
              <a:spAutoFit/>
            </a:bodyPr>
            <a:lstStyle>
              <a:lvl1pPr latinLnBrk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latinLnBrk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latinLnBrk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latinLnBrk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latinLnBrk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latinLnBrk="0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ko-KR" b="1" dirty="0" smtClean="0">
                  <a:solidFill>
                    <a:schemeClr val="bg1"/>
                  </a:solidFill>
                  <a:latin typeface="나눔고딕 ExtraBold" panose="020D0904000000000000" pitchFamily="50" charset="-127"/>
                  <a:ea typeface="굴림" panose="020B0600000101010101" pitchFamily="50" charset="-127"/>
                </a:rPr>
                <a:t>03</a:t>
              </a:r>
              <a:endParaRPr lang="ko-KR" altLang="en-US" b="1" dirty="0">
                <a:solidFill>
                  <a:schemeClr val="bg1"/>
                </a:solidFill>
                <a:latin typeface="나눔고딕 ExtraBold" panose="020D0904000000000000" pitchFamily="50" charset="-127"/>
                <a:ea typeface="굴림" panose="020B0600000101010101" pitchFamily="50" charset="-127"/>
              </a:endParaRPr>
            </a:p>
          </p:txBody>
        </p:sp>
        <p:sp>
          <p:nvSpPr>
            <p:cNvPr id="16" name="제목 9">
              <a:extLst>
                <a:ext uri="{FF2B5EF4-FFF2-40B4-BE49-F238E27FC236}">
                  <a16:creationId xmlns="" xmlns:a16="http://schemas.microsoft.com/office/drawing/2014/main" id="{F0F45F15-0136-439D-8873-868BE6D29EBE}"/>
                </a:ext>
              </a:extLst>
            </p:cNvPr>
            <p:cNvSpPr txBox="1">
              <a:spLocks/>
            </p:cNvSpPr>
            <p:nvPr/>
          </p:nvSpPr>
          <p:spPr>
            <a:xfrm>
              <a:off x="852368" y="557632"/>
              <a:ext cx="1529133" cy="612775"/>
            </a:xfrm>
            <a:prstGeom prst="rect">
              <a:avLst/>
            </a:prstGeom>
          </p:spPr>
          <p:txBody>
            <a:bodyPr>
              <a:normAutofit fontScale="97500"/>
            </a:bodyPr>
            <a:lstStyle>
              <a:lvl1pPr algn="l" defTabSz="914400" rtl="0" eaLnBrk="1" latinLnBrk="1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fontAlgn="auto">
                <a:spcAft>
                  <a:spcPts val="0"/>
                </a:spcAft>
                <a:defRPr/>
              </a:pPr>
              <a:r>
                <a:rPr lang="ko-KR" altLang="en-US" sz="2000" b="1" spc="-100" dirty="0" smtClean="0">
                  <a:solidFill>
                    <a:schemeClr val="tx1"/>
                  </a:solidFill>
                </a:rPr>
                <a:t>제작 계획</a:t>
              </a:r>
              <a:endParaRPr lang="ko-KR" altLang="en-US" sz="2000" b="1" spc="-1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17" name="직선 연결선 16">
            <a:extLst>
              <a:ext uri="{FF2B5EF4-FFF2-40B4-BE49-F238E27FC236}">
                <a16:creationId xmlns="" xmlns:a16="http://schemas.microsoft.com/office/drawing/2014/main" id="{4DC0E3CC-3591-4E55-8E06-74A25A358F09}"/>
              </a:ext>
            </a:extLst>
          </p:cNvPr>
          <p:cNvCxnSpPr>
            <a:cxnSpLocks/>
          </p:cNvCxnSpPr>
          <p:nvPr userDrawn="1"/>
        </p:nvCxnSpPr>
        <p:spPr>
          <a:xfrm>
            <a:off x="971601" y="767064"/>
            <a:ext cx="1502014" cy="0"/>
          </a:xfrm>
          <a:prstGeom prst="line">
            <a:avLst/>
          </a:prstGeom>
          <a:ln w="19050">
            <a:solidFill>
              <a:srgbClr val="02CE5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65937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E91D2E2-20BF-44D6-8F7C-281F59E0A3F0}" type="datetimeFigureOut">
              <a:rPr lang="ko-KR" altLang="en-US" smtClean="0"/>
              <a:t>2021-04-09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0FA618D-016F-4BA1-911A-9CF22E05514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68545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34818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55" r:id="rId7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3">
            <a:extLst>
              <a:ext uri="{FF2B5EF4-FFF2-40B4-BE49-F238E27FC236}">
                <a16:creationId xmlns="" xmlns:a16="http://schemas.microsoft.com/office/drawing/2014/main" id="{2A2F78B4-0051-4D3C-A41A-82A5CAAA27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7498442"/>
              </p:ext>
            </p:extLst>
          </p:nvPr>
        </p:nvGraphicFramePr>
        <p:xfrm>
          <a:off x="344486" y="4067791"/>
          <a:ext cx="8259962" cy="23855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558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88812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944062"/>
                <a:gridCol w="944062"/>
                <a:gridCol w="1888126"/>
              </a:tblGrid>
              <a:tr h="4567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ko-KR" altLang="en-US" sz="1400" b="1" i="0" u="none" strike="noStrike" kern="1200" cap="none" spc="-20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맑은 고딕" panose="020B0503020000020004" pitchFamily="50" charset="-127"/>
                          <a:ea typeface="+mn-ea"/>
                          <a:cs typeface="+mn-cs"/>
                        </a:rPr>
                        <a:t>작  품  명</a:t>
                      </a:r>
                      <a:endParaRPr lang="ko-KR" altLang="en-US" sz="1400" b="1" kern="1200" spc="-200" baseline="0" dirty="0">
                        <a:ln>
                          <a:solidFill>
                            <a:srgbClr val="E6E6E6">
                              <a:alpha val="0"/>
                            </a:srgbClr>
                          </a:solidFill>
                        </a:ln>
                        <a:solidFill>
                          <a:schemeClr val="bg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2CE5E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ko-KR" altLang="en-US" sz="1200" b="1" kern="1200" spc="-200" baseline="0" dirty="0">
                        <a:ln>
                          <a:solidFill>
                            <a:srgbClr val="E6E6E6">
                              <a:alpha val="0"/>
                            </a:srgb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5843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ko-KR" altLang="en-US" sz="1400" b="1" i="0" u="none" strike="noStrike" kern="1200" cap="none" spc="-20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제  출  자</a:t>
                      </a:r>
                      <a:endParaRPr kumimoji="0" lang="ko-KR" altLang="en-US" sz="1400" b="1" i="0" u="none" strike="noStrike" kern="1200" cap="none" spc="-200" normalizeH="0" baseline="0" noProof="0" dirty="0">
                        <a:ln>
                          <a:solidFill>
                            <a:srgbClr val="E6E6E6">
                              <a:alpha val="0"/>
                            </a:srgbClr>
                          </a:solidFill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2CE5E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ko-KR" altLang="en-US" sz="1400" i="1" kern="1200" spc="-1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공동 </a:t>
                      </a:r>
                      <a:r>
                        <a:rPr lang="ko-KR" altLang="en-US" sz="1400" i="1" kern="1200" spc="-100" dirty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창작물인 경우</a:t>
                      </a:r>
                      <a:r>
                        <a:rPr lang="en-US" altLang="ko-KR" sz="1400" i="1" kern="1200" spc="-100" dirty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, </a:t>
                      </a:r>
                      <a:r>
                        <a:rPr lang="ko-KR" altLang="en-US" sz="1400" i="1" kern="1200" spc="-100" dirty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공동 창작자 전원 기입</a:t>
                      </a:r>
                      <a:r>
                        <a:rPr lang="en-US" altLang="ko-KR" sz="1400" i="1" kern="1200" spc="-100" dirty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(</a:t>
                      </a:r>
                      <a:r>
                        <a:rPr lang="ko-KR" altLang="en-US" sz="1400" i="1" kern="1200" spc="-100" dirty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대표자 명시</a:t>
                      </a:r>
                      <a:r>
                        <a:rPr lang="en-US" altLang="ko-KR" sz="1400" i="1" kern="1200" spc="-1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ko-KR" altLang="en-US" sz="1000" i="1" kern="1200" spc="-1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예</a:t>
                      </a:r>
                      <a:r>
                        <a:rPr lang="en-US" altLang="ko-KR" sz="1000" i="1" kern="1200" spc="-1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) </a:t>
                      </a:r>
                      <a:r>
                        <a:rPr lang="ko-KR" altLang="en-US" sz="1000" i="1" kern="1200" spc="-1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김</a:t>
                      </a:r>
                      <a:r>
                        <a:rPr lang="en-US" altLang="ko-KR" sz="1000" i="1" kern="1200" spc="-1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OO(</a:t>
                      </a:r>
                      <a:r>
                        <a:rPr lang="ko-KR" altLang="en-US" sz="1000" i="1" kern="1200" spc="-1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대표자</a:t>
                      </a:r>
                      <a:r>
                        <a:rPr lang="en-US" altLang="ko-KR" sz="1000" i="1" kern="1200" spc="-1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), </a:t>
                      </a:r>
                      <a:r>
                        <a:rPr lang="ko-KR" altLang="en-US" sz="1000" i="1" kern="1200" spc="-1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박</a:t>
                      </a:r>
                      <a:r>
                        <a:rPr lang="en-US" altLang="ko-KR" sz="1000" i="1" kern="1200" spc="-1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OO, </a:t>
                      </a:r>
                      <a:r>
                        <a:rPr lang="ko-KR" altLang="en-US" sz="1000" i="1" kern="1200" spc="-1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문</a:t>
                      </a:r>
                      <a:r>
                        <a:rPr lang="en-US" altLang="ko-KR" sz="1000" i="1" kern="1200" spc="-1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OO,</a:t>
                      </a:r>
                      <a:r>
                        <a:rPr lang="ko-KR" altLang="en-US" sz="1000" i="1" kern="1200" spc="-1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정</a:t>
                      </a:r>
                      <a:r>
                        <a:rPr lang="en-US" altLang="ko-KR" sz="1000" i="1" kern="1200" spc="-1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OO, </a:t>
                      </a:r>
                      <a:r>
                        <a:rPr lang="ko-KR" altLang="en-US" sz="1000" i="1" kern="1200" spc="-1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양</a:t>
                      </a:r>
                      <a:r>
                        <a:rPr lang="en-US" altLang="ko-KR" sz="1000" i="1" kern="1200" spc="-1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OO</a:t>
                      </a:r>
                      <a:endParaRPr lang="en-US" altLang="ko-KR" sz="1000" i="1" kern="1200" spc="-100" dirty="0">
                        <a:solidFill>
                          <a:schemeClr val="bg1">
                            <a:lumMod val="75000"/>
                          </a:schemeClr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altLang="ko-KR" sz="1000" i="1" kern="1200" spc="-100" dirty="0">
                        <a:solidFill>
                          <a:schemeClr val="bg1">
                            <a:lumMod val="75000"/>
                          </a:schemeClr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altLang="ko-KR" sz="1000" i="1" kern="1200" spc="-100" dirty="0">
                        <a:solidFill>
                          <a:schemeClr val="bg1">
                            <a:lumMod val="75000"/>
                          </a:schemeClr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567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ko-KR" altLang="en-US" sz="1400" b="1" i="0" u="none" strike="noStrike" kern="1200" cap="none" spc="-200" normalizeH="0" baseline="0" noProof="0" dirty="0" smtClean="0">
                          <a:ln>
                            <a:solidFill>
                              <a:srgbClr val="E6E6E6">
                                <a:alpha val="0"/>
                              </a:srgbClr>
                            </a:solidFill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지 원 구 </a:t>
                      </a:r>
                      <a:r>
                        <a:rPr kumimoji="0" lang="ko-KR" altLang="en-US" sz="1400" b="1" i="0" u="none" strike="noStrike" kern="1200" cap="none" spc="-200" normalizeH="0" baseline="0" noProof="0" dirty="0">
                          <a:ln>
                            <a:solidFill>
                              <a:srgbClr val="E6E6E6">
                                <a:alpha val="0"/>
                              </a:srgbClr>
                            </a:solidFill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분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2CE5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ko-KR" altLang="en-US" sz="1400" b="1" i="0" u="none" strike="noStrike" kern="1200" cap="none" spc="-20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맑은 고딕" panose="020B0503020000020004" pitchFamily="50" charset="-127"/>
                          <a:ea typeface="+mn-ea"/>
                          <a:cs typeface="+mn-cs"/>
                        </a:rPr>
                        <a:t>□ </a:t>
                      </a:r>
                      <a:r>
                        <a:rPr kumimoji="0" lang="ko-KR" altLang="en-US" sz="1400" b="1" i="0" u="none" strike="noStrike" kern="1200" cap="none" spc="-20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맑은 고딕" panose="020B0503020000020004" pitchFamily="50" charset="-127"/>
                          <a:ea typeface="+mn-ea"/>
                          <a:cs typeface="+mn-cs"/>
                        </a:rPr>
                        <a:t>개인</a:t>
                      </a:r>
                      <a:endParaRPr kumimoji="0" lang="ko-KR" altLang="en-US" sz="1400" b="1" i="0" u="none" strike="noStrike" kern="1200" cap="none" spc="-20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맑은 고딕" panose="020B0503020000020004" pitchFamily="50" charset="-127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ko-KR" altLang="en-US" sz="1400" b="1" i="0" u="none" strike="noStrike" kern="1200" cap="none" spc="-20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맑은 고딕" panose="020B0503020000020004" pitchFamily="50" charset="-127"/>
                          <a:ea typeface="+mn-ea"/>
                          <a:cs typeface="+mn-cs"/>
                        </a:rPr>
                        <a:t>□ 단체 </a:t>
                      </a:r>
                      <a:r>
                        <a:rPr kumimoji="0" lang="en-US" altLang="ko-KR" sz="1400" b="1" i="0" u="none" strike="noStrike" kern="1200" cap="none" spc="-20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맑은 고딕" panose="020B0503020000020004" pitchFamily="50" charset="-127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ko-KR" altLang="en-US" sz="1400" b="1" i="0" u="none" strike="noStrike" kern="1200" cap="none" spc="-20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맑은 고딕" panose="020B0503020000020004" pitchFamily="50" charset="-127"/>
                          <a:ea typeface="+mn-ea"/>
                          <a:cs typeface="+mn-cs"/>
                        </a:rPr>
                        <a:t>팀</a:t>
                      </a:r>
                      <a:r>
                        <a:rPr kumimoji="0" lang="en-US" altLang="ko-KR" sz="1400" b="1" i="0" u="none" strike="noStrike" kern="1200" cap="none" spc="-20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맑은 고딕" panose="020B0503020000020004" pitchFamily="50" charset="-127"/>
                          <a:ea typeface="+mn-ea"/>
                          <a:cs typeface="+mn-cs"/>
                        </a:rPr>
                        <a:t>) </a:t>
                      </a:r>
                      <a:endParaRPr kumimoji="0" lang="ko-KR" altLang="en-US" sz="1400" b="1" i="0" u="none" strike="noStrike" kern="1200" cap="none" spc="-20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맑은 고딕" panose="020B0503020000020004" pitchFamily="50" charset="-127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ko-KR" altLang="en-US" sz="1400" b="1" i="0" u="none" strike="noStrike" kern="1200" cap="none" spc="-20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맑은 고딕" panose="020B0503020000020004" pitchFamily="50" charset="-127"/>
                          <a:ea typeface="+mn-ea"/>
                          <a:cs typeface="+mn-cs"/>
                        </a:rPr>
                        <a:t>□ 법인</a:t>
                      </a:r>
                      <a:endParaRPr kumimoji="0" lang="ko-KR" altLang="en-US" sz="1400" b="1" i="0" u="none" strike="noStrike" kern="1200" cap="none" spc="-20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맑은 고딕" panose="020B0503020000020004" pitchFamily="50" charset="-127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1740323"/>
                  </a:ext>
                </a:extLst>
              </a:tr>
              <a:tr h="4567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ko-KR" altLang="en-US" sz="1400" b="1" i="0" u="none" strike="noStrike" kern="1200" cap="none" spc="-20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제 출 부 문</a:t>
                      </a:r>
                      <a:endParaRPr kumimoji="0" lang="ko-KR" altLang="en-US" sz="1400" b="1" i="0" u="none" strike="noStrike" kern="1200" cap="none" spc="-200" normalizeH="0" baseline="0" noProof="0" dirty="0" smtClean="0">
                        <a:ln>
                          <a:solidFill>
                            <a:srgbClr val="E6E6E6">
                              <a:alpha val="0"/>
                            </a:srgbClr>
                          </a:solidFill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2CE5E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ko-KR" altLang="en-US" sz="1400" b="1" i="0" u="none" strike="noStrike" kern="1200" cap="none" spc="-20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맑은 고딕" panose="020B0503020000020004" pitchFamily="50" charset="-127"/>
                          <a:ea typeface="+mn-ea"/>
                          <a:cs typeface="+mn-cs"/>
                        </a:rPr>
                        <a:t>□ </a:t>
                      </a:r>
                      <a:r>
                        <a:rPr kumimoji="0" lang="ko-KR" altLang="en-US" sz="1400" b="1" i="0" u="none" strike="noStrike" kern="1200" cap="none" spc="-20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맑은 고딕" panose="020B0503020000020004" pitchFamily="50" charset="-127"/>
                          <a:ea typeface="+mn-ea"/>
                          <a:cs typeface="+mn-cs"/>
                        </a:rPr>
                        <a:t>디지털콘텐츠</a:t>
                      </a:r>
                      <a:r>
                        <a:rPr kumimoji="0" lang="ko-KR" altLang="en-US" sz="1400" b="1" i="0" u="none" strike="noStrike" kern="1200" cap="none" spc="-20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맑은 고딕" panose="020B0503020000020004" pitchFamily="50" charset="-127"/>
                          <a:ea typeface="+mn-ea"/>
                          <a:cs typeface="+mn-cs"/>
                        </a:rPr>
                        <a:t> 부문</a:t>
                      </a:r>
                      <a:endParaRPr kumimoji="0" lang="ko-KR" altLang="en-US" sz="1400" b="1" i="0" u="none" strike="noStrike" kern="1200" cap="none" spc="-20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맑은 고딕" panose="020B0503020000020004" pitchFamily="50" charset="-127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ko-KR" altLang="en-US" sz="1400" b="1" i="0" u="none" strike="noStrike" kern="1200" cap="none" spc="-20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맑은 고딕" panose="020B0503020000020004" pitchFamily="50" charset="-127"/>
                          <a:ea typeface="+mn-ea"/>
                          <a:cs typeface="+mn-cs"/>
                        </a:rPr>
                        <a:t>□ </a:t>
                      </a:r>
                      <a:r>
                        <a:rPr kumimoji="0" lang="ko-KR" altLang="en-US" sz="1400" b="1" i="0" u="none" strike="noStrike" kern="1200" cap="none" spc="-20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맑은 고딕" panose="020B0503020000020004" pitchFamily="50" charset="-127"/>
                          <a:ea typeface="+mn-ea"/>
                          <a:cs typeface="+mn-cs"/>
                        </a:rPr>
                        <a:t>디지털콘텐츠를</a:t>
                      </a:r>
                      <a:r>
                        <a:rPr kumimoji="0" lang="ko-KR" altLang="en-US" sz="1400" b="1" i="0" u="none" strike="noStrike" kern="1200" cap="none" spc="-20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맑은 고딕" panose="020B0503020000020004" pitchFamily="50" charset="-127"/>
                          <a:ea typeface="+mn-ea"/>
                          <a:cs typeface="+mn-cs"/>
                        </a:rPr>
                        <a:t> 활용한 상품부문</a:t>
                      </a:r>
                      <a:endParaRPr kumimoji="0" lang="ko-KR" altLang="en-US" sz="1400" b="1" i="0" u="none" strike="noStrike" kern="1200" cap="none" spc="-20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맑은 고딕" panose="020B0503020000020004" pitchFamily="50" charset="-127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4567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ko-KR" altLang="en-US" sz="1400" b="1" i="0" u="none" strike="noStrike" kern="1200" cap="none" spc="-200" normalizeH="0" baseline="0" noProof="0" dirty="0" smtClean="0">
                          <a:ln>
                            <a:solidFill>
                              <a:srgbClr val="E6E6E6">
                                <a:alpha val="0"/>
                              </a:srgbClr>
                            </a:solidFill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추 가 자 </a:t>
                      </a:r>
                      <a:r>
                        <a:rPr kumimoji="0" lang="ko-KR" altLang="en-US" sz="1400" b="1" i="0" u="none" strike="noStrike" kern="1200" cap="none" spc="-200" normalizeH="0" baseline="0" noProof="0" dirty="0" err="1" smtClean="0">
                          <a:ln>
                            <a:solidFill>
                              <a:srgbClr val="E6E6E6">
                                <a:alpha val="0"/>
                              </a:srgbClr>
                            </a:solidFill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료</a:t>
                      </a:r>
                      <a:r>
                        <a:rPr kumimoji="0" lang="ko-KR" altLang="en-US" sz="1400" b="1" i="0" u="none" strike="noStrike" kern="1200" cap="none" spc="-200" normalizeH="0" baseline="0" noProof="0" dirty="0" smtClean="0">
                          <a:ln>
                            <a:solidFill>
                              <a:srgbClr val="E6E6E6">
                                <a:alpha val="0"/>
                              </a:srgbClr>
                            </a:solidFill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 제 출 여 부</a:t>
                      </a:r>
                      <a:endParaRPr kumimoji="0" lang="ko-KR" altLang="en-US" sz="1400" b="1" i="0" u="none" strike="noStrike" kern="1200" cap="none" spc="-200" normalizeH="0" baseline="0" noProof="0" dirty="0">
                        <a:ln>
                          <a:solidFill>
                            <a:srgbClr val="E6E6E6">
                              <a:alpha val="0"/>
                            </a:srgbClr>
                          </a:solidFill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2CE5E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ko-KR" altLang="en-US" sz="1400" b="1" i="0" u="none" strike="noStrike" kern="1200" cap="none" spc="-20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맑은 고딕" panose="020B0503020000020004" pitchFamily="50" charset="-127"/>
                          <a:ea typeface="+mn-ea"/>
                          <a:cs typeface="+mn-cs"/>
                        </a:rPr>
                        <a:t>□ 제출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n-US" altLang="ko-KR" sz="1400" b="1" i="0" u="none" strike="noStrike" kern="1200" cap="none" spc="-20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</a:t>
                      </a:r>
                      <a:r>
                        <a:rPr kumimoji="0" lang="ko-KR" altLang="en-US" sz="1400" b="1" i="0" u="none" strike="noStrike" kern="1200" cap="none" spc="-20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맑은 고딕" panose="020B0503020000020004" pitchFamily="50" charset="-127"/>
                          <a:ea typeface="+mn-ea"/>
                          <a:cs typeface="+mn-cs"/>
                        </a:rPr>
                        <a:t>□ </a:t>
                      </a:r>
                      <a:r>
                        <a:rPr kumimoji="0" lang="ko-KR" altLang="en-US" sz="1400" b="1" i="0" u="none" strike="noStrike" kern="1200" cap="none" spc="-20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맑은 고딕" panose="020B0503020000020004" pitchFamily="50" charset="-127"/>
                          <a:ea typeface="+mn-ea"/>
                          <a:cs typeface="+mn-cs"/>
                        </a:rPr>
                        <a:t>미제출</a:t>
                      </a:r>
                      <a:endParaRPr kumimoji="0" lang="ko-KR" altLang="en-US" sz="1400" b="1" i="0" u="none" strike="noStrike" kern="1200" cap="none" spc="-20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맑은 고딕" panose="020B0503020000020004" pitchFamily="50" charset="-127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직사각형 4">
            <a:extLst>
              <a:ext uri="{FF2B5EF4-FFF2-40B4-BE49-F238E27FC236}">
                <a16:creationId xmlns="" xmlns:a16="http://schemas.microsoft.com/office/drawing/2014/main" id="{139ABB68-E0C8-416E-88D8-8D706CDEEDAB}"/>
              </a:ext>
            </a:extLst>
          </p:cNvPr>
          <p:cNvSpPr/>
          <p:nvPr/>
        </p:nvSpPr>
        <p:spPr>
          <a:xfrm>
            <a:off x="344488" y="4077073"/>
            <a:ext cx="8331967" cy="2376264"/>
          </a:xfrm>
          <a:prstGeom prst="rect">
            <a:avLst/>
          </a:prstGeom>
          <a:noFill/>
          <a:ln w="28575">
            <a:solidFill>
              <a:srgbClr val="02CE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ko-KR" altLang="en-US" dirty="0"/>
          </a:p>
        </p:txBody>
      </p:sp>
      <p:pic>
        <p:nvPicPr>
          <p:cNvPr id="6" name="_x401518288" descr="EMB00001e800e4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85" t="48506" r="29915" b="19173"/>
          <a:stretch>
            <a:fillRect/>
          </a:stretch>
        </p:blipFill>
        <p:spPr bwMode="auto">
          <a:xfrm>
            <a:off x="3347864" y="960679"/>
            <a:ext cx="2597150" cy="841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6675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표 1">
            <a:extLst>
              <a:ext uri="{FF2B5EF4-FFF2-40B4-BE49-F238E27FC236}">
                <a16:creationId xmlns="" xmlns:a16="http://schemas.microsoft.com/office/drawing/2014/main" id="{BD7758B3-8C30-42DD-97EA-9B936A1B06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2441073"/>
              </p:ext>
            </p:extLst>
          </p:nvPr>
        </p:nvGraphicFramePr>
        <p:xfrm>
          <a:off x="344488" y="1190940"/>
          <a:ext cx="8620000" cy="52622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771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15228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131556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ko-KR" altLang="en-US" sz="1400" b="1" kern="1200" spc="-200" baseline="0" dirty="0" smtClean="0">
                          <a:ln>
                            <a:solidFill>
                              <a:srgbClr val="E6E6E6">
                                <a:alpha val="0"/>
                              </a:srgbClr>
                            </a:solidFill>
                          </a:ln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+mn-cs"/>
                        </a:rPr>
                        <a:t>제  작  배  경</a:t>
                      </a:r>
                      <a:endParaRPr lang="ko-KR" altLang="en-US" sz="1400" b="1" kern="1200" spc="-200" baseline="0" dirty="0">
                        <a:ln>
                          <a:solidFill>
                            <a:srgbClr val="E6E6E6">
                              <a:alpha val="0"/>
                            </a:srgbClr>
                          </a:solidFill>
                        </a:ln>
                        <a:solidFill>
                          <a:schemeClr val="bg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2CE5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100" b="0" i="0" spc="-1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1438" marR="91438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31556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ko-KR" altLang="en-US" sz="1400" b="1" i="0" u="none" strike="noStrike" kern="1200" cap="none" spc="-200" normalizeH="0" baseline="0" noProof="0" dirty="0" smtClean="0">
                          <a:ln>
                            <a:solidFill>
                              <a:srgbClr val="E6E6E6">
                                <a:alpha val="0"/>
                              </a:srgbClr>
                            </a:solidFill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제  품  </a:t>
                      </a:r>
                      <a:r>
                        <a:rPr kumimoji="0" lang="ko-KR" altLang="en-US" sz="1400" b="1" i="0" u="none" strike="noStrike" kern="1200" cap="none" spc="-200" normalizeH="0" baseline="0" noProof="0" dirty="0" err="1" smtClean="0">
                          <a:ln>
                            <a:solidFill>
                              <a:srgbClr val="E6E6E6">
                                <a:alpha val="0"/>
                              </a:srgbClr>
                            </a:solidFill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컨</a:t>
                      </a:r>
                      <a:r>
                        <a:rPr kumimoji="0" lang="ko-KR" altLang="en-US" sz="1400" b="1" i="0" u="none" strike="noStrike" kern="1200" cap="none" spc="-200" normalizeH="0" baseline="0" noProof="0" dirty="0" smtClean="0">
                          <a:ln>
                            <a:solidFill>
                              <a:srgbClr val="E6E6E6">
                                <a:alpha val="0"/>
                              </a:srgbClr>
                            </a:solidFill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</a:t>
                      </a:r>
                      <a:r>
                        <a:rPr kumimoji="0" lang="ko-KR" altLang="en-US" sz="1400" b="1" i="0" u="none" strike="noStrike" kern="1200" cap="none" spc="-200" normalizeH="0" baseline="0" noProof="0" dirty="0" err="1" smtClean="0">
                          <a:ln>
                            <a:solidFill>
                              <a:srgbClr val="E6E6E6">
                                <a:alpha val="0"/>
                              </a:srgbClr>
                            </a:solidFill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셉</a:t>
                      </a:r>
                      <a:endParaRPr kumimoji="0" lang="ko-KR" altLang="en-US" sz="1400" b="1" i="0" u="none" strike="noStrike" kern="1200" cap="none" spc="-200" normalizeH="0" baseline="0" noProof="0" dirty="0">
                        <a:ln>
                          <a:solidFill>
                            <a:srgbClr val="E6E6E6">
                              <a:alpha val="0"/>
                            </a:srgbClr>
                          </a:solidFill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2CE5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100" b="0" i="0" spc="-100" dirty="0">
                        <a:solidFill>
                          <a:schemeClr val="tx1"/>
                        </a:solidFill>
                        <a:latin typeface="맑은 고딕" pitchFamily="50" charset="-127"/>
                        <a:ea typeface="+mn-ea"/>
                      </a:endParaRPr>
                    </a:p>
                  </a:txBody>
                  <a:tcPr marL="91438" marR="91438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31556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ko-KR" altLang="en-US" sz="1400" b="1" i="0" u="none" strike="noStrike" kern="1200" cap="none" spc="-200" normalizeH="0" baseline="0" noProof="0" dirty="0" smtClean="0">
                          <a:ln>
                            <a:solidFill>
                              <a:srgbClr val="E6E6E6">
                                <a:alpha val="0"/>
                              </a:srgbClr>
                            </a:solidFill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맑은 고딕" panose="020B0503020000020004" pitchFamily="50" charset="-127"/>
                          <a:ea typeface="+mn-ea"/>
                          <a:cs typeface="+mn-cs"/>
                        </a:rPr>
                        <a:t>목  표  고  객</a:t>
                      </a:r>
                      <a:endParaRPr kumimoji="0" lang="ko-KR" altLang="en-US" sz="1400" b="1" i="0" u="none" strike="noStrike" kern="1200" cap="none" spc="-200" normalizeH="0" baseline="0" noProof="0" dirty="0">
                        <a:ln>
                          <a:solidFill>
                            <a:srgbClr val="E6E6E6">
                              <a:alpha val="0"/>
                            </a:srgbClr>
                          </a:solidFill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맑은 고딕" panose="020B0503020000020004" pitchFamily="50" charset="-127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2CE5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100" i="0" spc="-1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1438" marR="91438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31556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ko-KR" altLang="en-US" sz="1400" b="1" i="0" u="none" strike="noStrike" kern="1200" cap="none" spc="-20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기  대  효  과</a:t>
                      </a:r>
                      <a:endParaRPr kumimoji="0" lang="ko-KR" altLang="en-US" sz="1400" b="1" i="0" u="none" strike="noStrike" kern="1200" cap="none" spc="-200" normalizeH="0" baseline="0" noProof="0" dirty="0">
                        <a:ln>
                          <a:solidFill>
                            <a:srgbClr val="E6E6E6">
                              <a:alpha val="0"/>
                            </a:srgbClr>
                          </a:solidFill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2CE5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100" i="0" spc="-1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1438" marR="91438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직사각형 2">
            <a:extLst>
              <a:ext uri="{FF2B5EF4-FFF2-40B4-BE49-F238E27FC236}">
                <a16:creationId xmlns="" xmlns:a16="http://schemas.microsoft.com/office/drawing/2014/main" id="{139ABB68-E0C8-416E-88D8-8D706CDEEDAB}"/>
              </a:ext>
            </a:extLst>
          </p:cNvPr>
          <p:cNvSpPr/>
          <p:nvPr/>
        </p:nvSpPr>
        <p:spPr>
          <a:xfrm>
            <a:off x="344488" y="1196752"/>
            <a:ext cx="8620000" cy="5256585"/>
          </a:xfrm>
          <a:prstGeom prst="rect">
            <a:avLst/>
          </a:prstGeom>
          <a:noFill/>
          <a:ln w="28575">
            <a:solidFill>
              <a:srgbClr val="02CE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659752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>
            <a:extLst>
              <a:ext uri="{FF2B5EF4-FFF2-40B4-BE49-F238E27FC236}">
                <a16:creationId xmlns="" xmlns:a16="http://schemas.microsoft.com/office/drawing/2014/main" id="{139ABB68-E0C8-416E-88D8-8D706CDEEDAB}"/>
              </a:ext>
            </a:extLst>
          </p:cNvPr>
          <p:cNvSpPr/>
          <p:nvPr/>
        </p:nvSpPr>
        <p:spPr>
          <a:xfrm>
            <a:off x="344489" y="1196975"/>
            <a:ext cx="8475984" cy="5256213"/>
          </a:xfrm>
          <a:prstGeom prst="rect">
            <a:avLst/>
          </a:prstGeom>
          <a:noFill/>
          <a:ln w="28575">
            <a:solidFill>
              <a:srgbClr val="02CE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ko-KR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331640" y="2567044"/>
            <a:ext cx="7168242" cy="25160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 latinLnBrk="1">
              <a:lnSpc>
                <a:spcPct val="200000"/>
              </a:lnSpc>
            </a:pPr>
            <a:r>
              <a:rPr lang="en-US" altLang="ko-KR" sz="1400" b="1" spc="-100" dirty="0" smtClean="0">
                <a:solidFill>
                  <a:schemeClr val="bg1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·  (</a:t>
            </a:r>
            <a:r>
              <a:rPr lang="ko-KR" altLang="en-US" sz="1400" b="1" spc="-100" dirty="0" smtClean="0">
                <a:solidFill>
                  <a:schemeClr val="bg1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공통</a:t>
            </a:r>
            <a:r>
              <a:rPr lang="en-US" altLang="ko-KR" sz="1400" b="1" spc="-100" dirty="0" smtClean="0">
                <a:solidFill>
                  <a:schemeClr val="bg1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) </a:t>
            </a:r>
            <a:r>
              <a:rPr lang="ko-KR" altLang="en-US" sz="1400" b="1" spc="-100" dirty="0" smtClean="0">
                <a:solidFill>
                  <a:schemeClr val="bg1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제품</a:t>
            </a:r>
            <a:r>
              <a:rPr lang="en-US" altLang="ko-KR" sz="1400" b="1" spc="-100" dirty="0" smtClean="0">
                <a:solidFill>
                  <a:schemeClr val="bg1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400" b="1" spc="-100" dirty="0" smtClean="0">
                <a:solidFill>
                  <a:schemeClr val="bg1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콘텐츠</a:t>
            </a:r>
            <a:r>
              <a:rPr lang="en-US" altLang="ko-KR" sz="1400" b="1" spc="-100" dirty="0" smtClean="0">
                <a:solidFill>
                  <a:schemeClr val="bg1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r>
              <a:rPr lang="ko-KR" altLang="en-US" sz="1400" b="1" spc="-100" dirty="0" smtClean="0">
                <a:solidFill>
                  <a:schemeClr val="bg1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를 잘 나타낼 수 있는 이미지 삽입</a:t>
            </a:r>
            <a:r>
              <a:rPr lang="en-US" altLang="ko-KR" sz="1400" b="1" spc="-100" dirty="0" smtClean="0">
                <a:solidFill>
                  <a:schemeClr val="bg1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400" b="1" spc="-100" dirty="0" smtClean="0">
                <a:solidFill>
                  <a:schemeClr val="bg1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한쪽당 최대 </a:t>
            </a:r>
            <a:r>
              <a:rPr lang="en-US" altLang="ko-KR" sz="1400" b="1" spc="-100" dirty="0" smtClean="0">
                <a:solidFill>
                  <a:schemeClr val="bg1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4</a:t>
            </a:r>
            <a:r>
              <a:rPr lang="ko-KR" altLang="en-US" sz="1400" b="1" spc="-100" dirty="0" smtClean="0">
                <a:solidFill>
                  <a:schemeClr val="bg1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장까지</a:t>
            </a:r>
            <a:r>
              <a:rPr lang="en-US" altLang="ko-KR" sz="1400" b="1" spc="-100" dirty="0" smtClean="0">
                <a:solidFill>
                  <a:schemeClr val="bg1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)</a:t>
            </a:r>
          </a:p>
          <a:p>
            <a:pPr fontAlgn="base" latinLnBrk="1">
              <a:lnSpc>
                <a:spcPct val="200000"/>
              </a:lnSpc>
            </a:pPr>
            <a:endParaRPr lang="en-US" altLang="ko-KR" sz="500" b="1" spc="-100" dirty="0" smtClean="0">
              <a:solidFill>
                <a:schemeClr val="bg1">
                  <a:lumMod val="7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  <a:p>
            <a:pPr fontAlgn="base" latinLnBrk="1">
              <a:lnSpc>
                <a:spcPct val="150000"/>
              </a:lnSpc>
            </a:pPr>
            <a:r>
              <a:rPr lang="en-US" altLang="ko-KR" sz="1400" spc="-100" dirty="0" smtClean="0">
                <a:solidFill>
                  <a:schemeClr val="bg1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·  </a:t>
            </a:r>
            <a:r>
              <a:rPr lang="ko-KR" altLang="en-US" sz="1400" spc="-100" dirty="0" smtClean="0">
                <a:solidFill>
                  <a:schemeClr val="bg1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특징을 </a:t>
            </a:r>
            <a:r>
              <a:rPr lang="ko-KR" altLang="en-US" sz="1400" spc="-100" dirty="0">
                <a:solidFill>
                  <a:schemeClr val="bg1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잘 나타낼 수 </a:t>
            </a:r>
            <a:r>
              <a:rPr lang="ko-KR" altLang="en-US" sz="1400" spc="-100" dirty="0" smtClean="0">
                <a:solidFill>
                  <a:schemeClr val="bg1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있는 이미지</a:t>
            </a:r>
            <a:r>
              <a:rPr lang="en-US" altLang="ko-KR" sz="1400" spc="-100" dirty="0" smtClean="0">
                <a:solidFill>
                  <a:schemeClr val="bg1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 </a:t>
            </a:r>
            <a:r>
              <a:rPr lang="ko-KR" altLang="en-US" sz="1400" spc="-100" dirty="0" smtClean="0">
                <a:solidFill>
                  <a:schemeClr val="bg1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또는</a:t>
            </a:r>
            <a:r>
              <a:rPr lang="en-US" altLang="ko-KR" sz="1400" spc="-100" dirty="0" smtClean="0">
                <a:solidFill>
                  <a:schemeClr val="bg1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1400" spc="-100" dirty="0" smtClean="0">
                <a:solidFill>
                  <a:schemeClr val="bg1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1400" spc="-100" dirty="0" smtClean="0">
                <a:solidFill>
                  <a:schemeClr val="bg1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세부설계 삽입</a:t>
            </a:r>
            <a:r>
              <a:rPr lang="en-US" altLang="ko-KR" sz="1400" spc="-100" dirty="0" smtClean="0">
                <a:solidFill>
                  <a:schemeClr val="bg1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endParaRPr lang="en-US" altLang="ko-KR" sz="1400" spc="-100" dirty="0" smtClean="0">
              <a:solidFill>
                <a:schemeClr val="bg1">
                  <a:lumMod val="7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  <a:p>
            <a:pPr fontAlgn="base" latinLnBrk="1">
              <a:lnSpc>
                <a:spcPct val="150000"/>
              </a:lnSpc>
            </a:pPr>
            <a:r>
              <a:rPr lang="en-US" altLang="ko-KR" sz="1400" i="1" spc="-100" dirty="0">
                <a:solidFill>
                  <a:schemeClr val="bg1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1200" i="1" spc="-100" dirty="0" smtClean="0">
                <a:solidFill>
                  <a:schemeClr val="bg1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예</a:t>
            </a:r>
            <a:r>
              <a:rPr lang="en-US" altLang="ko-KR" sz="1200" i="1" spc="-100" dirty="0" smtClean="0">
                <a:solidFill>
                  <a:schemeClr val="bg1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) </a:t>
            </a:r>
            <a:r>
              <a:rPr lang="ko-KR" altLang="en-US" sz="1200" i="1" spc="-100" dirty="0" smtClean="0">
                <a:solidFill>
                  <a:schemeClr val="bg1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어플리케이션의 구동순서</a:t>
            </a:r>
            <a:r>
              <a:rPr lang="en-US" altLang="ko-KR" sz="1200" i="1" spc="-100" dirty="0" smtClean="0">
                <a:solidFill>
                  <a:schemeClr val="bg1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200" i="1" spc="-100" dirty="0" smtClean="0">
                <a:solidFill>
                  <a:schemeClr val="bg1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세부설계</a:t>
            </a:r>
            <a:r>
              <a:rPr lang="en-US" altLang="ko-KR" sz="1200" i="1" spc="-100" dirty="0" smtClean="0">
                <a:solidFill>
                  <a:schemeClr val="bg1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200" i="1" spc="-100" dirty="0" smtClean="0">
                <a:solidFill>
                  <a:schemeClr val="bg1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시제품이 있는 경우 실사 이미지 삽입</a:t>
            </a:r>
            <a:endParaRPr lang="en-US" altLang="ko-KR" sz="1200" i="1" spc="-100" dirty="0" smtClean="0">
              <a:solidFill>
                <a:schemeClr val="bg1">
                  <a:lumMod val="7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  <a:p>
            <a:pPr fontAlgn="base" latinLnBrk="1">
              <a:lnSpc>
                <a:spcPct val="150000"/>
              </a:lnSpc>
            </a:pPr>
            <a:endParaRPr lang="en-US" altLang="ko-KR" sz="500" i="1" spc="-100" dirty="0" smtClean="0">
              <a:solidFill>
                <a:schemeClr val="bg1">
                  <a:lumMod val="7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  <a:p>
            <a:pPr fontAlgn="auto">
              <a:lnSpc>
                <a:spcPct val="200000"/>
              </a:lnSpc>
              <a:spcAft>
                <a:spcPts val="0"/>
              </a:spcAft>
              <a:defRPr/>
            </a:pPr>
            <a:r>
              <a:rPr lang="en-US" altLang="ko-KR" sz="1400" spc="-100" dirty="0" smtClean="0">
                <a:solidFill>
                  <a:schemeClr val="bg1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·  </a:t>
            </a:r>
            <a:r>
              <a:rPr lang="ko-KR" altLang="en-US" sz="1400" spc="-100" dirty="0" smtClean="0">
                <a:solidFill>
                  <a:schemeClr val="bg1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이미지로 </a:t>
            </a:r>
            <a:r>
              <a:rPr lang="ko-KR" altLang="en-US" sz="1400" spc="-100" dirty="0">
                <a:solidFill>
                  <a:schemeClr val="bg1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표현이 어려운 </a:t>
            </a:r>
            <a:r>
              <a:rPr lang="ko-KR" altLang="en-US" sz="1400" spc="-100" dirty="0" smtClean="0">
                <a:solidFill>
                  <a:schemeClr val="bg1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출판물 </a:t>
            </a:r>
            <a:r>
              <a:rPr lang="ko-KR" altLang="en-US" sz="1400" spc="-100" dirty="0">
                <a:solidFill>
                  <a:schemeClr val="bg1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등의 경우 시놉시스 등 별도 </a:t>
            </a:r>
            <a:r>
              <a:rPr lang="ko-KR" altLang="en-US" sz="1400" spc="-100" dirty="0" smtClean="0">
                <a:solidFill>
                  <a:schemeClr val="bg1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제출가능</a:t>
            </a:r>
            <a:endParaRPr lang="en-US" altLang="ko-KR" sz="1400" spc="-100" dirty="0" smtClean="0">
              <a:solidFill>
                <a:schemeClr val="bg1">
                  <a:lumMod val="7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US" altLang="ko-KR" sz="1400" i="1" spc="-100" dirty="0">
                <a:solidFill>
                  <a:schemeClr val="bg1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400" i="1" spc="-100" dirty="0" smtClean="0">
                <a:solidFill>
                  <a:schemeClr val="bg1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 </a:t>
            </a:r>
            <a:r>
              <a:rPr lang="en-US" altLang="ko-KR" sz="1200" i="1" spc="-100" dirty="0">
                <a:solidFill>
                  <a:schemeClr val="bg1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※ </a:t>
            </a:r>
            <a:r>
              <a:rPr lang="ko-KR" altLang="en-US" sz="1200" i="1" spc="-100" dirty="0" err="1">
                <a:solidFill>
                  <a:schemeClr val="bg1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시놉시스</a:t>
            </a:r>
            <a:r>
              <a:rPr lang="ko-KR" altLang="en-US" sz="1200" i="1" spc="-100" dirty="0">
                <a:solidFill>
                  <a:schemeClr val="bg1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별도  제출시 표지에 </a:t>
            </a:r>
            <a:r>
              <a:rPr lang="en-US" altLang="ko-KR" sz="1200" i="1" spc="-100" dirty="0">
                <a:solidFill>
                  <a:schemeClr val="bg1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‘</a:t>
            </a:r>
            <a:r>
              <a:rPr lang="ko-KR" altLang="en-US" sz="1200" i="1" spc="-100" dirty="0">
                <a:solidFill>
                  <a:schemeClr val="bg1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추가자료 제출여부</a:t>
            </a:r>
            <a:r>
              <a:rPr lang="en-US" altLang="ko-KR" sz="1200" i="1" spc="-100" dirty="0" smtClean="0">
                <a:solidFill>
                  <a:schemeClr val="bg1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’</a:t>
            </a:r>
            <a:r>
              <a:rPr lang="ko-KR" altLang="en-US" sz="1200" i="1" spc="-100" dirty="0" err="1" smtClean="0">
                <a:solidFill>
                  <a:schemeClr val="bg1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란에</a:t>
            </a:r>
            <a:r>
              <a:rPr lang="ko-KR" altLang="en-US" sz="1200" i="1" spc="-100" dirty="0" smtClean="0">
                <a:solidFill>
                  <a:schemeClr val="bg1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1200" i="1" spc="-100" dirty="0">
                <a:solidFill>
                  <a:schemeClr val="bg1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표시 </a:t>
            </a:r>
            <a:r>
              <a:rPr lang="ko-KR" altLang="en-US" sz="1200" i="1" spc="-100" dirty="0" smtClean="0">
                <a:solidFill>
                  <a:schemeClr val="bg1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必</a:t>
            </a:r>
            <a:endParaRPr lang="en-US" altLang="ko-KR" sz="1200" i="1" spc="-100" dirty="0">
              <a:solidFill>
                <a:schemeClr val="bg1">
                  <a:lumMod val="7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  <a:p>
            <a:pPr fontAlgn="auto">
              <a:lnSpc>
                <a:spcPct val="200000"/>
              </a:lnSpc>
              <a:spcAft>
                <a:spcPts val="0"/>
              </a:spcAft>
              <a:defRPr/>
            </a:pPr>
            <a:r>
              <a:rPr lang="en-US" altLang="ko-KR" sz="1400" spc="-100" dirty="0">
                <a:solidFill>
                  <a:schemeClr val="bg1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400" spc="-100" dirty="0" smtClean="0">
                <a:solidFill>
                  <a:schemeClr val="bg1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endParaRPr lang="en-US" altLang="ko-KR" sz="1400" spc="-100" dirty="0">
              <a:solidFill>
                <a:schemeClr val="bg1">
                  <a:lumMod val="7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93469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>
            <a:extLst>
              <a:ext uri="{FF2B5EF4-FFF2-40B4-BE49-F238E27FC236}">
                <a16:creationId xmlns="" xmlns:a16="http://schemas.microsoft.com/office/drawing/2014/main" id="{139ABB68-E0C8-416E-88D8-8D706CDEEDAB}"/>
              </a:ext>
            </a:extLst>
          </p:cNvPr>
          <p:cNvSpPr/>
          <p:nvPr/>
        </p:nvSpPr>
        <p:spPr>
          <a:xfrm>
            <a:off x="344489" y="1196975"/>
            <a:ext cx="8475984" cy="5256213"/>
          </a:xfrm>
          <a:prstGeom prst="rect">
            <a:avLst/>
          </a:prstGeom>
          <a:noFill/>
          <a:ln w="28575">
            <a:solidFill>
              <a:srgbClr val="02CE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77471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68507" y="3371670"/>
            <a:ext cx="2627947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 latinLnBrk="1">
              <a:lnSpc>
                <a:spcPct val="150000"/>
              </a:lnSpc>
            </a:pPr>
            <a:r>
              <a:rPr lang="en-US" altLang="ko-KR" sz="1400" b="1" spc="-100" dirty="0">
                <a:solidFill>
                  <a:schemeClr val="bg1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· </a:t>
            </a:r>
            <a:r>
              <a:rPr lang="ko-KR" altLang="en-US" sz="1400" b="1" spc="-100" dirty="0">
                <a:solidFill>
                  <a:schemeClr val="bg1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제작계획을 자유롭게 서술</a:t>
            </a:r>
            <a:endParaRPr lang="en-US" altLang="ko-KR" sz="1400" b="1" spc="-100" dirty="0">
              <a:solidFill>
                <a:schemeClr val="bg1">
                  <a:lumMod val="7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  <a:p>
            <a:pPr fontAlgn="base" latinLnBrk="1">
              <a:lnSpc>
                <a:spcPct val="150000"/>
              </a:lnSpc>
            </a:pPr>
            <a:r>
              <a:rPr lang="ko-KR" altLang="en-US" sz="1200" i="1" spc="-100" dirty="0">
                <a:solidFill>
                  <a:schemeClr val="bg1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예</a:t>
            </a:r>
            <a:r>
              <a:rPr lang="en-US" altLang="ko-KR" sz="1200" i="1" spc="-100" dirty="0">
                <a:solidFill>
                  <a:schemeClr val="bg1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) </a:t>
            </a:r>
            <a:r>
              <a:rPr lang="ko-KR" altLang="en-US" sz="1200" i="1" spc="-100" dirty="0" smtClean="0">
                <a:solidFill>
                  <a:schemeClr val="bg1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제작방법</a:t>
            </a:r>
            <a:r>
              <a:rPr lang="en-US" altLang="ko-KR" sz="1200" i="1" spc="-100" dirty="0" smtClean="0">
                <a:solidFill>
                  <a:schemeClr val="bg1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,</a:t>
            </a:r>
            <a:r>
              <a:rPr lang="ko-KR" altLang="en-US" sz="1200" i="1" spc="-100" dirty="0" smtClean="0">
                <a:solidFill>
                  <a:schemeClr val="bg1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제작기간</a:t>
            </a:r>
            <a:r>
              <a:rPr lang="en-US" altLang="ko-KR" sz="1200" i="1" spc="-100" dirty="0">
                <a:solidFill>
                  <a:schemeClr val="bg1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200" i="1" spc="-100" dirty="0">
                <a:solidFill>
                  <a:schemeClr val="bg1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원가 및 판매가</a:t>
            </a:r>
            <a:endParaRPr lang="en-US" altLang="ko-KR" sz="1200" i="1" spc="-100" dirty="0">
              <a:solidFill>
                <a:schemeClr val="bg1">
                  <a:lumMod val="7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  <a:p>
            <a:pPr fontAlgn="base" latinLnBrk="1"/>
            <a:endParaRPr lang="en-US" altLang="ko-KR" sz="1400" spc="-100" dirty="0" smtClean="0">
              <a:solidFill>
                <a:schemeClr val="bg1">
                  <a:lumMod val="7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" name="직사각형 3">
            <a:extLst>
              <a:ext uri="{FF2B5EF4-FFF2-40B4-BE49-F238E27FC236}">
                <a16:creationId xmlns="" xmlns:a16="http://schemas.microsoft.com/office/drawing/2014/main" id="{139ABB68-E0C8-416E-88D8-8D706CDEEDAB}"/>
              </a:ext>
            </a:extLst>
          </p:cNvPr>
          <p:cNvSpPr/>
          <p:nvPr/>
        </p:nvSpPr>
        <p:spPr>
          <a:xfrm>
            <a:off x="344489" y="1196975"/>
            <a:ext cx="8475984" cy="5256213"/>
          </a:xfrm>
          <a:prstGeom prst="rect">
            <a:avLst/>
          </a:prstGeom>
          <a:noFill/>
          <a:ln w="28575">
            <a:solidFill>
              <a:srgbClr val="02CE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559377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172</Words>
  <Application>Microsoft Office PowerPoint</Application>
  <PresentationFormat>화면 슬라이드 쇼(4:3)</PresentationFormat>
  <Paragraphs>28</Paragraphs>
  <Slides>5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이영주</dc:creator>
  <cp:lastModifiedBy>이영주</cp:lastModifiedBy>
  <cp:revision>5</cp:revision>
  <dcterms:created xsi:type="dcterms:W3CDTF">2021-04-09T04:12:40Z</dcterms:created>
  <dcterms:modified xsi:type="dcterms:W3CDTF">2021-04-09T04:49:28Z</dcterms:modified>
</cp:coreProperties>
</file>