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6EE92-7467-4A07-9D86-CC64FD52C8C4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F3F8-BB56-4F24-9331-7A88345149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6111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6EE92-7467-4A07-9D86-CC64FD52C8C4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4F3F8-BB56-4F24-9331-7A88345149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991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75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387133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26569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979649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94259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299427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28343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50313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50483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380559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67946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화면 슬라이드 쇼(4:3)</PresentationFormat>
  <Paragraphs>0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4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pascom</dc:creator>
  <cp:lastModifiedBy>pascom</cp:lastModifiedBy>
  <cp:revision>1</cp:revision>
  <dcterms:created xsi:type="dcterms:W3CDTF">2017-08-01T09:03:24Z</dcterms:created>
  <dcterms:modified xsi:type="dcterms:W3CDTF">2017-08-01T09:03:24Z</dcterms:modified>
</cp:coreProperties>
</file>