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317" r:id="rId3"/>
    <p:sldId id="342" r:id="rId4"/>
    <p:sldId id="345" r:id="rId5"/>
    <p:sldId id="346" r:id="rId6"/>
    <p:sldId id="347" r:id="rId7"/>
    <p:sldId id="355" r:id="rId8"/>
    <p:sldId id="356" r:id="rId9"/>
    <p:sldId id="333" r:id="rId10"/>
    <p:sldId id="353" r:id="rId11"/>
    <p:sldId id="352" r:id="rId12"/>
    <p:sldId id="278" r:id="rId13"/>
    <p:sldId id="336" r:id="rId14"/>
    <p:sldId id="281" r:id="rId15"/>
    <p:sldId id="279" r:id="rId16"/>
    <p:sldId id="283" r:id="rId17"/>
    <p:sldId id="350" r:id="rId18"/>
    <p:sldId id="351" r:id="rId1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FEFACE92-26E4-4436-BDB6-692E44F6543B}">
          <p14:sldIdLst>
            <p14:sldId id="257"/>
            <p14:sldId id="317"/>
            <p14:sldId id="342"/>
            <p14:sldId id="345"/>
            <p14:sldId id="346"/>
            <p14:sldId id="347"/>
            <p14:sldId id="355"/>
            <p14:sldId id="356"/>
            <p14:sldId id="333"/>
            <p14:sldId id="353"/>
            <p14:sldId id="352"/>
            <p14:sldId id="278"/>
            <p14:sldId id="336"/>
            <p14:sldId id="281"/>
            <p14:sldId id="279"/>
            <p14:sldId id="283"/>
            <p14:sldId id="350"/>
            <p14:sldId id="35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82" userDrawn="1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1"/>
    <a:srgbClr val="2E6C7A"/>
    <a:srgbClr val="2E435C"/>
    <a:srgbClr val="FC2452"/>
    <a:srgbClr val="A850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3367" autoAdjust="0"/>
  </p:normalViewPr>
  <p:slideViewPr>
    <p:cSldViewPr showGuides="1">
      <p:cViewPr varScale="1">
        <p:scale>
          <a:sx n="103" d="100"/>
          <a:sy n="103" d="100"/>
        </p:scale>
        <p:origin x="1878" y="102"/>
      </p:cViewPr>
      <p:guideLst>
        <p:guide orient="horz" pos="48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D16D6-6F29-4D87-AE8B-08B95CC156EA}" type="datetimeFigureOut">
              <a:rPr lang="ko-KR" altLang="en-US" smtClean="0"/>
              <a:t>2021-05-26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C2111-DE34-468B-837E-446D3A8C59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3438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크롬으로 활용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60993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04974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예를 들어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설명드리겠습니다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육하원칙 아시죠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누가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언제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어디서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무엇을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어떻게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왜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보통 보도 기사에서 지켜야 하는 기본적인 원칙입니다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어떤 사건을 그냥 설명하라고 한다면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자신도 모르게 육하원칙 요소 중 생략이 되는 부분이 생길 수 있습니다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반면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여섯 가지 구성요소에 맞춰 따로 적은 후 하나의 문장으로 만들면 모든 구성요소들이 잘 들어가겠죠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자기소개서에는 꼭 표현되어야 하는 구성요소들이 있습니다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문제해결경험을 적어야 한다면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</a:p>
          <a:p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문제상황의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인지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분석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해결방안 제시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행동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결과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느낀 점 등이 구성요소가 될 수 있습니다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위의 육하원칙 예시처럼 각 요소들을 따로 적은 후 하나의 글로 합치면 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자기소개서에 논리 구조상 표현되어야 할 필수 요소들을 놓치지 않고 작성할 수 있겠죠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16785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6049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59689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8298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회원가입 방법 안내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839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회원가입 방법 안내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6926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회원가입 방법 안내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5728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회원가입 방법 안내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910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9550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51030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90502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1207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2021-05-26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1941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2021-05-26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6942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2021-05-26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4216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2021-05-26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3144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2021-05-26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4726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2021-05-26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9033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2021-05-26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67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2021-05-26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70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2021-05-26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4525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2021-05-26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4451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2021-05-26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2173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35FBB-9320-476C-989A-15970BAFB3C1}" type="datetimeFigureOut">
              <a:rPr lang="ko-KR" altLang="en-US" smtClean="0"/>
              <a:t>2021-05-26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431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0"/>
            <a:ext cx="9205222" cy="6858000"/>
          </a:xfrm>
          <a:prstGeom prst="rect">
            <a:avLst/>
          </a:prstGeom>
          <a:solidFill>
            <a:srgbClr val="2E4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49803" y="352313"/>
            <a:ext cx="8640960" cy="6192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2" name="Picture 4" descr="C:\Users\JIHYE\Desktop\바탕화면2\사진\two-laptops-professionals-ss-1920-800x4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85325"/>
            <a:ext cx="8640960" cy="355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F0A2822-03F8-473B-9E8C-AE17351A5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2071"/>
            <a:ext cx="4920099" cy="129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03B2152-79AC-4DBA-B1BA-A57BFC55C8F6}"/>
              </a:ext>
            </a:extLst>
          </p:cNvPr>
          <p:cNvSpPr txBox="1"/>
          <p:nvPr/>
        </p:nvSpPr>
        <p:spPr>
          <a:xfrm>
            <a:off x="5148064" y="2379938"/>
            <a:ext cx="3743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>
                <a:solidFill>
                  <a:schemeClr val="accent1">
                    <a:lumMod val="50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사용자가이드</a:t>
            </a:r>
            <a:r>
              <a:rPr lang="en-US" altLang="ko-KR" sz="3200" b="1" dirty="0">
                <a:solidFill>
                  <a:schemeClr val="accent1">
                    <a:lumMod val="50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</a:t>
            </a:r>
            <a:r>
              <a:rPr lang="ko-KR" altLang="en-US" sz="3200" b="1" dirty="0">
                <a:solidFill>
                  <a:schemeClr val="accent1">
                    <a:lumMod val="50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학생</a:t>
            </a:r>
            <a:r>
              <a:rPr lang="en-US" altLang="ko-KR" sz="3200" b="1" dirty="0">
                <a:solidFill>
                  <a:schemeClr val="accent1">
                    <a:lumMod val="50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lang="ko-KR" altLang="en-US" sz="3200" b="1" dirty="0">
              <a:solidFill>
                <a:schemeClr val="accent1">
                  <a:lumMod val="50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294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163202" y="313671"/>
            <a:ext cx="1847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447607" y="-738664"/>
            <a:ext cx="24878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19" y="116632"/>
            <a:ext cx="7704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rgbClr val="FFFF00"/>
                </a:solidFill>
              </a:rPr>
              <a:t>자소서 작성 </a:t>
            </a:r>
            <a:r>
              <a:rPr lang="en-US" altLang="ko-KR" sz="2800" b="1" dirty="0" smtClean="0">
                <a:solidFill>
                  <a:srgbClr val="FFFF00"/>
                </a:solidFill>
              </a:rPr>
              <a:t>&gt;&gt; </a:t>
            </a:r>
            <a:r>
              <a:rPr lang="ko-KR" altLang="en-US" sz="2800" b="1" dirty="0" smtClean="0">
                <a:solidFill>
                  <a:srgbClr val="FFFF00"/>
                </a:solidFill>
              </a:rPr>
              <a:t>등록한 템플릿 확인 후 클릭</a:t>
            </a:r>
            <a:endParaRPr lang="ko-KR" altLang="en-US" sz="2800" b="1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9457" y="810841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[</a:t>
            </a:r>
            <a:r>
              <a:rPr lang="ko-KR" altLang="en-US" b="1" dirty="0" smtClean="0"/>
              <a:t>자소서 작성하기</a:t>
            </a:r>
            <a:r>
              <a:rPr lang="en-US" altLang="ko-KR" b="1" dirty="0" smtClean="0"/>
              <a:t>]</a:t>
            </a:r>
          </a:p>
          <a:p>
            <a:r>
              <a:rPr lang="ko-KR" altLang="en-US" b="1" dirty="0" smtClean="0"/>
              <a:t>자소서 작성 목록에 등록된 자기소개서 템플릿 확인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템플릿 클릭</a:t>
            </a:r>
            <a:r>
              <a:rPr lang="en-US" altLang="ko-KR" b="1" dirty="0" smtClean="0"/>
              <a:t>!</a:t>
            </a:r>
            <a:endParaRPr lang="ko-KR" alt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259632" y="6001303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[</a:t>
            </a:r>
            <a:r>
              <a:rPr lang="ko-KR" altLang="en-US" b="1" dirty="0" smtClean="0"/>
              <a:t>과정 및 자기소개서 등록 후 자소서 작성 </a:t>
            </a:r>
            <a:r>
              <a:rPr lang="ko-KR" altLang="en-US" b="1" dirty="0" err="1" smtClean="0"/>
              <a:t>목록화면</a:t>
            </a:r>
            <a:r>
              <a:rPr lang="en-US" altLang="ko-KR" b="1" dirty="0" smtClean="0"/>
              <a:t>]</a:t>
            </a:r>
            <a:endParaRPr lang="ko-KR" altLang="en-US" b="1" dirty="0"/>
          </a:p>
        </p:txBody>
      </p:sp>
      <p:sp>
        <p:nvSpPr>
          <p:cNvPr id="17" name="직사각형 16"/>
          <p:cNvSpPr/>
          <p:nvPr/>
        </p:nvSpPr>
        <p:spPr>
          <a:xfrm>
            <a:off x="5652120" y="1566023"/>
            <a:ext cx="432048" cy="206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그룹 14"/>
          <p:cNvGrpSpPr/>
          <p:nvPr/>
        </p:nvGrpSpPr>
        <p:grpSpPr>
          <a:xfrm>
            <a:off x="512960" y="1711039"/>
            <a:ext cx="8279539" cy="3144985"/>
            <a:chOff x="468925" y="1772816"/>
            <a:chExt cx="8279539" cy="3144985"/>
          </a:xfrm>
        </p:grpSpPr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8925" y="1772816"/>
              <a:ext cx="8279539" cy="3144985"/>
            </a:xfrm>
            <a:prstGeom prst="rect">
              <a:avLst/>
            </a:prstGeom>
          </p:spPr>
        </p:pic>
        <p:sp>
          <p:nvSpPr>
            <p:cNvPr id="12" name="직사각형 11"/>
            <p:cNvSpPr/>
            <p:nvPr/>
          </p:nvSpPr>
          <p:spPr>
            <a:xfrm>
              <a:off x="5652120" y="1988840"/>
              <a:ext cx="360040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직사각형 12"/>
          <p:cNvSpPr/>
          <p:nvPr/>
        </p:nvSpPr>
        <p:spPr>
          <a:xfrm>
            <a:off x="827584" y="2439576"/>
            <a:ext cx="864096" cy="413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617111" y="4149080"/>
            <a:ext cx="6619186" cy="7755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452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163202" y="313671"/>
            <a:ext cx="1847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447607" y="-738664"/>
            <a:ext cx="24878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89" y="493164"/>
            <a:ext cx="8711935" cy="60633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07904" y="1300429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각 질문에 응답합니다</a:t>
            </a:r>
            <a:r>
              <a:rPr lang="en-US" altLang="ko-KR" b="1" dirty="0" smtClean="0">
                <a:solidFill>
                  <a:srgbClr val="FF0000"/>
                </a:solidFill>
              </a:rPr>
              <a:t>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87016" y="1052334"/>
            <a:ext cx="8608708" cy="25926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왼쪽으로 구부러진 화살표 9"/>
          <p:cNvSpPr/>
          <p:nvPr/>
        </p:nvSpPr>
        <p:spPr>
          <a:xfrm>
            <a:off x="8895724" y="2780928"/>
            <a:ext cx="644828" cy="1152128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43817" y="2256122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완료 시 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r>
              <a:rPr lang="ko-KR" altLang="en-US" b="1" dirty="0" smtClean="0">
                <a:solidFill>
                  <a:srgbClr val="FF0000"/>
                </a:solidFill>
              </a:rPr>
              <a:t>다음 질문으로</a:t>
            </a:r>
            <a:r>
              <a:rPr lang="en-US" altLang="ko-KR" b="1" dirty="0" smtClean="0">
                <a:solidFill>
                  <a:srgbClr val="FF0000"/>
                </a:solidFill>
              </a:rPr>
              <a:t>!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87016" y="3618639"/>
            <a:ext cx="8505483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184297" y="5931705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모든 질문에 응답 후 클릭</a:t>
            </a:r>
            <a:r>
              <a:rPr lang="en-US" altLang="ko-KR" b="1" dirty="0" smtClean="0">
                <a:solidFill>
                  <a:srgbClr val="FF0000"/>
                </a:solidFill>
              </a:rPr>
              <a:t>!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8" name="오른쪽으로 구부러진 화살표 17"/>
          <p:cNvSpPr/>
          <p:nvPr/>
        </p:nvSpPr>
        <p:spPr>
          <a:xfrm rot="5400000">
            <a:off x="4882739" y="5291202"/>
            <a:ext cx="560926" cy="720080"/>
          </a:xfrm>
          <a:prstGeom prst="curvedRightArrow">
            <a:avLst>
              <a:gd name="adj1" fmla="val 25000"/>
              <a:gd name="adj2" fmla="val 50000"/>
              <a:gd name="adj3" fmla="val 5494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0762" y="-15027"/>
            <a:ext cx="5668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&lt; </a:t>
            </a:r>
            <a:r>
              <a:rPr lang="ko-KR" altLang="en-US" sz="2800" b="1" dirty="0" smtClean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각각의 문항에 답하기</a:t>
            </a:r>
            <a:r>
              <a:rPr lang="en-US" altLang="ko-KR" sz="2800" b="1" dirty="0" smtClean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&gt;</a:t>
            </a:r>
            <a:endParaRPr lang="ko-KR" altLang="en-US" sz="2800" b="1" dirty="0">
              <a:solidFill>
                <a:srgbClr val="FFFF0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2313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75642"/>
            <a:ext cx="9205222" cy="6961026"/>
            <a:chOff x="-61222" y="-103026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-103026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31168" y="1115452"/>
            <a:ext cx="5192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[</a:t>
            </a: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항목별 작성하기</a:t>
            </a:r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]</a:t>
            </a: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9552" y="1556792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*</a:t>
            </a:r>
            <a:r>
              <a:rPr lang="ko-KR" altLang="en-US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예시와 </a:t>
            </a:r>
            <a:r>
              <a:rPr lang="en-US" altLang="ko-KR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TIP, </a:t>
            </a:r>
            <a:r>
              <a:rPr lang="ko-KR" altLang="en-US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영상을 적극 활용하여 작성 합니다</a:t>
            </a:r>
            <a:r>
              <a:rPr lang="en-US" altLang="ko-KR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 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7064972" y="2589849"/>
            <a:ext cx="1175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[</a:t>
            </a: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작성 </a:t>
            </a:r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Tip]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7064972" y="3733006"/>
            <a:ext cx="1319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[</a:t>
            </a: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작성 예시</a:t>
            </a:r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]</a:t>
            </a: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endParaRPr lang="en-US" altLang="ko-KR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pic>
        <p:nvPicPr>
          <p:cNvPr id="2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" t="3752" r="351" b="7904"/>
          <a:stretch/>
        </p:blipFill>
        <p:spPr bwMode="auto">
          <a:xfrm>
            <a:off x="539552" y="2301817"/>
            <a:ext cx="6436489" cy="9168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" t="4670" r="601" b="6987"/>
          <a:stretch/>
        </p:blipFill>
        <p:spPr bwMode="auto">
          <a:xfrm>
            <a:off x="524119" y="3573866"/>
            <a:ext cx="6436488" cy="7200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54" y="2628150"/>
            <a:ext cx="360041" cy="306612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12" y="3596920"/>
            <a:ext cx="360041" cy="30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70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0611" y="0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163202" y="313671"/>
            <a:ext cx="1847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447607" y="-738664"/>
            <a:ext cx="24878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169" name="Picture 1" descr="http://www.resumefactory.co.kr/resume/storage/bbs/9(0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57" y="1052334"/>
            <a:ext cx="7620000" cy="531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29042" y="200515"/>
            <a:ext cx="5668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&lt; </a:t>
            </a:r>
            <a:r>
              <a:rPr lang="ko-KR" altLang="en-US" sz="28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작성하기</a:t>
            </a:r>
            <a:r>
              <a:rPr lang="en-US" altLang="ko-KR" sz="28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&gt;</a:t>
            </a:r>
            <a:endParaRPr lang="ko-KR" altLang="en-US" sz="2800" b="1" dirty="0">
              <a:solidFill>
                <a:srgbClr val="FFFF0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624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75642"/>
            <a:ext cx="9205222" cy="6961026"/>
            <a:chOff x="-61222" y="-103026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-103026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31168" y="980728"/>
            <a:ext cx="519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[</a:t>
            </a:r>
            <a:r>
              <a:rPr lang="ko-KR" altLang="en-US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항목별 작성하기</a:t>
            </a:r>
            <a:r>
              <a:rPr lang="en-US" altLang="ko-KR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]</a:t>
            </a:r>
            <a:r>
              <a:rPr lang="ko-KR" altLang="en-US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1560" y="1509072"/>
            <a:ext cx="7497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현재 작성중인 내용을 </a:t>
            </a:r>
            <a:r>
              <a:rPr lang="ko-KR" altLang="en-US" dirty="0">
                <a:solidFill>
                  <a:srgbClr val="FF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저장만</a:t>
            </a: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하고 싶다면 파란색 저장 버튼 클릭</a:t>
            </a:r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!</a:t>
            </a:r>
            <a:endParaRPr lang="ko-KR" altLang="en-US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pic>
        <p:nvPicPr>
          <p:cNvPr id="15" name="Picture 2" descr="C:\Users\JIHYE\Desktop\RF작성가이드\자소서작성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00"/>
          <a:stretch/>
        </p:blipFill>
        <p:spPr bwMode="auto">
          <a:xfrm>
            <a:off x="1438440" y="1955004"/>
            <a:ext cx="6373920" cy="361977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JIHYE\Desktop\RF작성가이드\자소서작성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5" t="87475" r="19622" b="5073"/>
          <a:stretch/>
        </p:blipFill>
        <p:spPr bwMode="auto">
          <a:xfrm>
            <a:off x="1131493" y="5661248"/>
            <a:ext cx="7113165" cy="5760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직사각형 16"/>
          <p:cNvSpPr/>
          <p:nvPr/>
        </p:nvSpPr>
        <p:spPr>
          <a:xfrm>
            <a:off x="1463434" y="5715353"/>
            <a:ext cx="3252582" cy="474459"/>
          </a:xfrm>
          <a:prstGeom prst="rect">
            <a:avLst/>
          </a:prstGeom>
          <a:noFill/>
          <a:ln w="44450">
            <a:solidFill>
              <a:srgbClr val="FC24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788" y="5143280"/>
            <a:ext cx="714085" cy="60811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29042" y="200515"/>
            <a:ext cx="5668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&lt; </a:t>
            </a:r>
            <a:r>
              <a:rPr lang="ko-KR" altLang="en-US" sz="28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작성하기</a:t>
            </a:r>
            <a:r>
              <a:rPr lang="en-US" altLang="ko-KR" sz="28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&gt;</a:t>
            </a:r>
            <a:endParaRPr lang="ko-KR" altLang="en-US" sz="2800" b="1" dirty="0">
              <a:solidFill>
                <a:srgbClr val="FFFF0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9017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75642"/>
            <a:ext cx="9205222" cy="6961026"/>
            <a:chOff x="-61222" y="-103026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-103026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31168" y="980728"/>
            <a:ext cx="519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[</a:t>
            </a:r>
            <a:r>
              <a:rPr lang="ko-KR" altLang="en-US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항목별 작성하기</a:t>
            </a:r>
            <a:r>
              <a:rPr lang="en-US" altLang="ko-KR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]</a:t>
            </a:r>
            <a:r>
              <a:rPr lang="ko-KR" altLang="en-US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3176" y="1365056"/>
            <a:ext cx="46889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모든 항목 작성 후 </a:t>
            </a:r>
            <a:r>
              <a:rPr lang="ko-KR" altLang="en-US" sz="1600" dirty="0">
                <a:solidFill>
                  <a:srgbClr val="FF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빨간색 작성완료 </a:t>
            </a:r>
            <a:r>
              <a:rPr lang="ko-KR" altLang="en-US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버튼 클릭</a:t>
            </a:r>
            <a:r>
              <a:rPr lang="en-US" altLang="ko-KR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!</a:t>
            </a:r>
            <a:endParaRPr lang="ko-KR" altLang="en-US" sz="1600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pic>
        <p:nvPicPr>
          <p:cNvPr id="15" name="Picture 2" descr="C:\Users\JIHYE\Desktop\RF작성가이드\자소서작성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00"/>
          <a:stretch/>
        </p:blipFill>
        <p:spPr bwMode="auto">
          <a:xfrm>
            <a:off x="1438440" y="1906746"/>
            <a:ext cx="6373920" cy="361977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JIHYE\Desktop\RF작성가이드\자소서작성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5" t="87475" r="19622" b="5073"/>
          <a:stretch/>
        </p:blipFill>
        <p:spPr bwMode="auto">
          <a:xfrm>
            <a:off x="1131493" y="5715999"/>
            <a:ext cx="7113165" cy="5760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직사각형 16"/>
          <p:cNvSpPr/>
          <p:nvPr/>
        </p:nvSpPr>
        <p:spPr>
          <a:xfrm>
            <a:off x="4627072" y="5719741"/>
            <a:ext cx="3425819" cy="560447"/>
          </a:xfrm>
          <a:prstGeom prst="rect">
            <a:avLst/>
          </a:prstGeom>
          <a:noFill/>
          <a:ln w="44450">
            <a:solidFill>
              <a:srgbClr val="FC24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238" y="5318812"/>
            <a:ext cx="655775" cy="5584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29042" y="200515"/>
            <a:ext cx="5668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&lt; </a:t>
            </a:r>
            <a:r>
              <a:rPr lang="ko-KR" altLang="en-US" sz="28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작성하기</a:t>
            </a:r>
            <a:r>
              <a:rPr lang="en-US" altLang="ko-KR" sz="28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&gt;</a:t>
            </a:r>
            <a:endParaRPr lang="ko-KR" altLang="en-US" sz="2800" b="1" dirty="0">
              <a:solidFill>
                <a:srgbClr val="FFFF0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7625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61222" y="-2028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829523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31168" y="980728"/>
            <a:ext cx="6921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[</a:t>
            </a:r>
            <a:r>
              <a:rPr lang="ko-KR" altLang="en-US" sz="2000" dirty="0" smtClean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첨부파일 등록</a:t>
            </a:r>
            <a:r>
              <a:rPr lang="en-US" altLang="ko-KR" sz="2000" dirty="0" smtClean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]</a:t>
            </a:r>
            <a:r>
              <a:rPr lang="ko-KR" altLang="en-US" sz="2000" dirty="0" smtClean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endParaRPr lang="ko-KR" altLang="en-US" sz="2000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419872" y="6112451"/>
            <a:ext cx="2274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[</a:t>
            </a: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저장</a:t>
            </a:r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 </a:t>
            </a: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작성 완료 화면</a:t>
            </a:r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]</a:t>
            </a:r>
          </a:p>
        </p:txBody>
      </p:sp>
      <p:pic>
        <p:nvPicPr>
          <p:cNvPr id="18" name="Picture 2" descr="C:\Users\JIHYE\Desktop\RF작성가이드\자소서작성완료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" t="2514" r="1795" b="33594"/>
          <a:stretch/>
        </p:blipFill>
        <p:spPr bwMode="auto">
          <a:xfrm>
            <a:off x="1115616" y="2204864"/>
            <a:ext cx="6735392" cy="283519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JIHYE\Desktop\RF작성가이드\자소서작성완료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5" t="83026" r="12110" b="3917"/>
          <a:stretch/>
        </p:blipFill>
        <p:spPr bwMode="auto">
          <a:xfrm>
            <a:off x="1043608" y="5192509"/>
            <a:ext cx="7044591" cy="75677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29042" y="200515"/>
            <a:ext cx="5668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&lt; </a:t>
            </a:r>
            <a:r>
              <a:rPr lang="ko-KR" altLang="en-US" sz="28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작성하기</a:t>
            </a:r>
            <a:r>
              <a:rPr lang="en-US" altLang="ko-KR" sz="28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&gt;</a:t>
            </a:r>
            <a:endParaRPr lang="ko-KR" altLang="en-US" sz="2800" b="1" dirty="0">
              <a:solidFill>
                <a:srgbClr val="FFFF0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4456498" y="2749569"/>
            <a:ext cx="3283854" cy="1241132"/>
          </a:xfrm>
          <a:prstGeom prst="rect">
            <a:avLst/>
          </a:prstGeom>
          <a:noFill/>
          <a:ln w="44450">
            <a:solidFill>
              <a:srgbClr val="FC24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363" y="2474536"/>
            <a:ext cx="534121" cy="45485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414110" y="3400798"/>
            <a:ext cx="33262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신청서 첨부파일 등록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r>
              <a:rPr lang="ko-KR" altLang="en-US" sz="1200" b="1" dirty="0" smtClean="0"/>
              <a:t>파일명은 학과</a:t>
            </a:r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전공</a:t>
            </a:r>
            <a:r>
              <a:rPr lang="en-US" altLang="ko-KR" sz="1200" b="1" dirty="0" smtClean="0"/>
              <a:t>)_</a:t>
            </a:r>
            <a:r>
              <a:rPr lang="ko-KR" altLang="en-US" sz="1200" b="1" dirty="0" smtClean="0"/>
              <a:t>학번</a:t>
            </a:r>
            <a:r>
              <a:rPr lang="en-US" altLang="ko-KR" sz="1200" b="1" dirty="0" smtClean="0"/>
              <a:t>_</a:t>
            </a:r>
            <a:r>
              <a:rPr lang="ko-KR" altLang="en-US" sz="1200" b="1" dirty="0" smtClean="0"/>
              <a:t>이름으로 저장 필수</a:t>
            </a:r>
            <a:r>
              <a:rPr lang="en-US" altLang="ko-KR" sz="1200" b="1" dirty="0" smtClean="0"/>
              <a:t>!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53353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2738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829523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29042" y="200515"/>
            <a:ext cx="5668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&lt; </a:t>
            </a:r>
            <a:r>
              <a:rPr lang="ko-KR" altLang="en-US" sz="28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작성하기</a:t>
            </a:r>
            <a:r>
              <a:rPr lang="en-US" altLang="ko-KR" sz="28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&gt;</a:t>
            </a:r>
            <a:endParaRPr lang="ko-KR" altLang="en-US" sz="2800" b="1" dirty="0">
              <a:solidFill>
                <a:srgbClr val="FFFF0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36" y="794196"/>
            <a:ext cx="8848725" cy="587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99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163202" y="313671"/>
            <a:ext cx="1847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447607" y="-738664"/>
            <a:ext cx="24878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56" y="735031"/>
            <a:ext cx="8806231" cy="61055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9042" y="200515"/>
            <a:ext cx="5668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&lt; </a:t>
            </a:r>
            <a:r>
              <a:rPr lang="ko-KR" altLang="en-US" sz="28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</a:t>
            </a:r>
            <a:r>
              <a:rPr lang="ko-KR" altLang="en-US" sz="2800" b="1" dirty="0" smtClean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작성완료하기</a:t>
            </a:r>
            <a:r>
              <a:rPr lang="en-US" altLang="ko-KR" sz="28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&gt;</a:t>
            </a:r>
            <a:endParaRPr lang="ko-KR" altLang="en-US" sz="2800" b="1" dirty="0">
              <a:solidFill>
                <a:srgbClr val="FFFF0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99792" y="5308042"/>
            <a:ext cx="6733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마지막으로 첨삭요청하기 버튼 클릭</a:t>
            </a:r>
            <a:r>
              <a:rPr lang="en-US" altLang="ko-KR" b="1" dirty="0" smtClean="0">
                <a:solidFill>
                  <a:srgbClr val="FF0000"/>
                </a:solidFill>
              </a:rPr>
              <a:t>!</a:t>
            </a:r>
            <a:r>
              <a:rPr lang="ko-KR" altLang="en-US" b="1" dirty="0" smtClean="0">
                <a:solidFill>
                  <a:srgbClr val="FF0000"/>
                </a:solidFill>
              </a:rPr>
              <a:t> </a:t>
            </a:r>
            <a:r>
              <a:rPr lang="ko-KR" altLang="en-US" b="1" dirty="0" smtClean="0">
                <a:solidFill>
                  <a:srgbClr val="FF0000"/>
                </a:solidFill>
              </a:rPr>
              <a:t>공모전</a:t>
            </a:r>
            <a:r>
              <a:rPr lang="ko-KR" altLang="en-US" b="1" dirty="0" smtClean="0">
                <a:solidFill>
                  <a:srgbClr val="FF0000"/>
                </a:solidFill>
              </a:rPr>
              <a:t> </a:t>
            </a:r>
            <a:r>
              <a:rPr lang="ko-KR" altLang="en-US" b="1" dirty="0" smtClean="0">
                <a:solidFill>
                  <a:srgbClr val="FF0000"/>
                </a:solidFill>
              </a:rPr>
              <a:t>참여 완료</a:t>
            </a:r>
            <a:r>
              <a:rPr lang="en-US" altLang="ko-KR" b="1" dirty="0" smtClean="0">
                <a:solidFill>
                  <a:srgbClr val="FF0000"/>
                </a:solidFill>
              </a:rPr>
              <a:t>!!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1" name="굽은 화살표 10"/>
          <p:cNvSpPr/>
          <p:nvPr/>
        </p:nvSpPr>
        <p:spPr>
          <a:xfrm>
            <a:off x="2339752" y="5445224"/>
            <a:ext cx="360040" cy="360040"/>
          </a:xfrm>
          <a:prstGeom prst="ben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08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43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71622D-1048-49AF-ACD3-D23D2B4768B4}"/>
              </a:ext>
            </a:extLst>
          </p:cNvPr>
          <p:cNvSpPr txBox="1"/>
          <p:nvPr/>
        </p:nvSpPr>
        <p:spPr>
          <a:xfrm>
            <a:off x="4572000" y="3140968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defRPr>
            </a:lvl1pPr>
          </a:lstStyle>
          <a:p>
            <a:pPr algn="r"/>
            <a:r>
              <a:rPr lang="ko-KR" altLang="en-US" sz="4800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과정참여</a:t>
            </a:r>
            <a:r>
              <a:rPr lang="en-US" altLang="ko-KR" sz="4800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</a:t>
            </a:r>
            <a:r>
              <a:rPr lang="ko-KR" altLang="en-US" sz="4800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학생</a:t>
            </a:r>
            <a:r>
              <a:rPr lang="en-US" altLang="ko-KR" sz="4800" dirty="0" smtClean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)</a:t>
            </a:r>
            <a:endParaRPr lang="en-US" altLang="ko-KR" sz="4800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073009-02BE-4C85-9083-8AFA1D6C0167}"/>
              </a:ext>
            </a:extLst>
          </p:cNvPr>
          <p:cNvSpPr txBox="1"/>
          <p:nvPr/>
        </p:nvSpPr>
        <p:spPr>
          <a:xfrm>
            <a:off x="6085" y="2132856"/>
            <a:ext cx="5022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C0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크롬을 </a:t>
            </a:r>
            <a:r>
              <a:rPr lang="ko-KR" altLang="en-US" sz="2400" b="1" dirty="0">
                <a:solidFill>
                  <a:srgbClr val="C0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활용해 </a:t>
            </a:r>
            <a:r>
              <a:rPr lang="ko-KR" altLang="en-US" sz="2400" b="1" dirty="0" smtClean="0">
                <a:solidFill>
                  <a:srgbClr val="C0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주시기 </a:t>
            </a:r>
            <a:r>
              <a:rPr lang="ko-KR" altLang="en-US" sz="2400" b="1" dirty="0">
                <a:solidFill>
                  <a:srgbClr val="C0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바랍니다</a:t>
            </a:r>
            <a:r>
              <a:rPr lang="en-US" altLang="ko-KR" sz="2400" b="1" dirty="0">
                <a:solidFill>
                  <a:srgbClr val="C0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 </a:t>
            </a:r>
            <a:endParaRPr lang="en-US" altLang="ko-KR" sz="2400" b="1" dirty="0" smtClean="0">
              <a:solidFill>
                <a:srgbClr val="C0000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endParaRPr lang="en-US" altLang="ko-KR" sz="2400" b="1" dirty="0">
              <a:solidFill>
                <a:srgbClr val="C0000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ko-KR" altLang="en-US" sz="2400" b="1" dirty="0">
                <a:solidFill>
                  <a:srgbClr val="C0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익스플로러 사용시 간혹 </a:t>
            </a:r>
            <a:endParaRPr lang="en-US" altLang="ko-KR" sz="2400" b="1" dirty="0" smtClean="0">
              <a:solidFill>
                <a:srgbClr val="C0000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ko-KR" altLang="en-US" sz="2400" b="1" dirty="0" smtClean="0">
                <a:solidFill>
                  <a:srgbClr val="C0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에러가 </a:t>
            </a:r>
            <a:r>
              <a:rPr lang="ko-KR" altLang="en-US" sz="2400" b="1" dirty="0">
                <a:solidFill>
                  <a:srgbClr val="C0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발생합니다</a:t>
            </a:r>
            <a:r>
              <a:rPr lang="en-US" altLang="ko-KR" sz="2400" b="1" dirty="0">
                <a:solidFill>
                  <a:srgbClr val="C0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151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7" name="직사각형 6"/>
          <p:cNvSpPr/>
          <p:nvPr/>
        </p:nvSpPr>
        <p:spPr>
          <a:xfrm>
            <a:off x="1332747" y="2322717"/>
            <a:ext cx="74325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u="sng" dirty="0" smtClean="0">
                <a:solidFill>
                  <a:srgbClr val="0070C0"/>
                </a:solidFill>
              </a:rPr>
              <a:t>★ 목원대학교 자소서컨설팅 시스템 접속방법 ★</a:t>
            </a:r>
            <a:endParaRPr lang="en-US" altLang="ko-KR" sz="2400" b="1" u="sng" dirty="0" smtClean="0">
              <a:solidFill>
                <a:srgbClr val="0070C0"/>
              </a:solidFill>
            </a:endParaRPr>
          </a:p>
          <a:p>
            <a:endParaRPr lang="en-US" altLang="ko-KR" sz="2400" b="1" u="sng" dirty="0" smtClean="0">
              <a:solidFill>
                <a:srgbClr val="0070C0"/>
              </a:solidFill>
            </a:endParaRPr>
          </a:p>
          <a:p>
            <a:r>
              <a:rPr lang="ko-KR" altLang="en-US" sz="2400" b="1" u="sng" dirty="0" smtClean="0">
                <a:solidFill>
                  <a:srgbClr val="0070C0"/>
                </a:solidFill>
              </a:rPr>
              <a:t>① </a:t>
            </a:r>
            <a:r>
              <a:rPr lang="en-US" altLang="ko-KR" sz="2400" b="1" u="sng" dirty="0" smtClean="0">
                <a:solidFill>
                  <a:srgbClr val="0070C0"/>
                </a:solidFill>
              </a:rPr>
              <a:t>url</a:t>
            </a:r>
            <a:r>
              <a:rPr lang="en-US" altLang="ko-KR" sz="2400" b="1" u="sng" dirty="0">
                <a:solidFill>
                  <a:srgbClr val="0070C0"/>
                </a:solidFill>
              </a:rPr>
              <a:t>: www.mokwon-resume.kr</a:t>
            </a:r>
            <a:endParaRPr lang="ko-KR" altLang="en-US" sz="2400" b="1" u="sng" dirty="0">
              <a:solidFill>
                <a:srgbClr val="0070C0"/>
              </a:solidFill>
            </a:endParaRPr>
          </a:p>
          <a:p>
            <a:endParaRPr lang="en-US" altLang="ko-KR" sz="2400" b="1" u="sng" dirty="0" smtClean="0">
              <a:solidFill>
                <a:srgbClr val="0070C0"/>
              </a:solidFill>
            </a:endParaRPr>
          </a:p>
          <a:p>
            <a:r>
              <a:rPr lang="ko-KR" altLang="en-US" sz="2400" b="1" u="sng" dirty="0" smtClean="0">
                <a:solidFill>
                  <a:srgbClr val="0070C0"/>
                </a:solidFill>
              </a:rPr>
              <a:t>② 목원대 대학일자리플러스본부 홈페이지</a:t>
            </a:r>
            <a:r>
              <a:rPr lang="en-US" altLang="ko-KR" sz="2400" b="1" u="sng" dirty="0">
                <a:solidFill>
                  <a:srgbClr val="0070C0"/>
                </a:solidFill>
              </a:rPr>
              <a:t>(https://career.mokwon.ac.kr</a:t>
            </a:r>
            <a:r>
              <a:rPr lang="en-US" altLang="ko-KR" sz="2400" b="1" u="sng" dirty="0" smtClean="0">
                <a:solidFill>
                  <a:srgbClr val="0070C0"/>
                </a:solidFill>
              </a:rPr>
              <a:t>/)-&gt;</a:t>
            </a:r>
          </a:p>
          <a:p>
            <a:r>
              <a:rPr lang="ko-KR" altLang="en-US" sz="2400" b="1" u="sng" dirty="0" smtClean="0">
                <a:solidFill>
                  <a:srgbClr val="0070C0"/>
                </a:solidFill>
              </a:rPr>
              <a:t>오른쪽 끝 </a:t>
            </a:r>
            <a:r>
              <a:rPr lang="en-US" altLang="ko-KR" sz="2400" b="1" u="sng" dirty="0" smtClean="0">
                <a:solidFill>
                  <a:srgbClr val="0070C0"/>
                </a:solidFill>
              </a:rPr>
              <a:t>“</a:t>
            </a:r>
            <a:r>
              <a:rPr lang="ko-KR" altLang="en-US" sz="2400" b="1" u="sng" dirty="0" smtClean="0">
                <a:solidFill>
                  <a:srgbClr val="0070C0"/>
                </a:solidFill>
              </a:rPr>
              <a:t>자소서컨설팅시스템</a:t>
            </a:r>
            <a:r>
              <a:rPr lang="en-US" altLang="ko-KR" sz="2400" b="1" u="sng" dirty="0" smtClean="0">
                <a:solidFill>
                  <a:srgbClr val="0070C0"/>
                </a:solidFill>
              </a:rPr>
              <a:t>”</a:t>
            </a:r>
            <a:r>
              <a:rPr lang="ko-KR" altLang="en-US" sz="2400" b="1" u="sng" dirty="0" smtClean="0">
                <a:solidFill>
                  <a:srgbClr val="0070C0"/>
                </a:solidFill>
              </a:rPr>
              <a:t> 배너 클릭</a:t>
            </a:r>
            <a:endParaRPr lang="en-US" altLang="ko-KR" sz="2400" b="1" u="sng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47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61222" y="0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771800" y="3645024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www.mokwon-resume.kr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179512" y="249928"/>
            <a:ext cx="89230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dirty="0" err="1" smtClean="0">
                <a:solidFill>
                  <a:srgbClr val="FFFF01"/>
                </a:solidFill>
              </a:rPr>
              <a:t>레주메팩토리</a:t>
            </a:r>
            <a:r>
              <a:rPr lang="en-US" altLang="ko-KR" sz="2000" b="1" dirty="0" smtClean="0">
                <a:solidFill>
                  <a:srgbClr val="FFFF01"/>
                </a:solidFill>
              </a:rPr>
              <a:t>(</a:t>
            </a:r>
            <a:r>
              <a:rPr lang="ko-KR" altLang="en-US" sz="2000" b="1" dirty="0" smtClean="0">
                <a:solidFill>
                  <a:srgbClr val="FFFF01"/>
                </a:solidFill>
              </a:rPr>
              <a:t>목원대학교</a:t>
            </a:r>
            <a:r>
              <a:rPr lang="en-US" altLang="ko-KR" sz="2000" b="1" dirty="0" smtClean="0">
                <a:solidFill>
                  <a:srgbClr val="FFFF01"/>
                </a:solidFill>
              </a:rPr>
              <a:t>) www.mokwon-resume.kr </a:t>
            </a:r>
            <a:r>
              <a:rPr lang="ko-KR" altLang="en-US" sz="2000" b="1" dirty="0" smtClean="0">
                <a:solidFill>
                  <a:srgbClr val="FFFF01"/>
                </a:solidFill>
              </a:rPr>
              <a:t>링크 클릭 </a:t>
            </a:r>
            <a:r>
              <a:rPr lang="en-US" altLang="ko-KR" sz="2000" b="1" dirty="0" smtClean="0">
                <a:solidFill>
                  <a:srgbClr val="FFFF01"/>
                </a:solidFill>
              </a:rPr>
              <a:t>&gt;&gt; </a:t>
            </a:r>
            <a:r>
              <a:rPr lang="ko-KR" altLang="en-US" sz="2000" b="1" dirty="0" smtClean="0">
                <a:solidFill>
                  <a:srgbClr val="FFFF01"/>
                </a:solidFill>
              </a:rPr>
              <a:t>로그인</a:t>
            </a:r>
            <a:endParaRPr lang="ko-KR" altLang="en-US" sz="2000" b="1" dirty="0">
              <a:solidFill>
                <a:srgbClr val="FFFF01"/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07" y="836712"/>
            <a:ext cx="8116525" cy="5677697"/>
          </a:xfrm>
          <a:prstGeom prst="rect">
            <a:avLst/>
          </a:prstGeom>
        </p:spPr>
      </p:pic>
      <p:sp>
        <p:nvSpPr>
          <p:cNvPr id="8" name="타원 7"/>
          <p:cNvSpPr/>
          <p:nvPr/>
        </p:nvSpPr>
        <p:spPr>
          <a:xfrm>
            <a:off x="5940152" y="764704"/>
            <a:ext cx="504056" cy="5040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527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0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26810" y="768338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/>
            </a:p>
          </p:txBody>
        </p:sp>
      </p:grp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5" r="24382" b="7952"/>
          <a:stretch/>
        </p:blipFill>
        <p:spPr>
          <a:xfrm>
            <a:off x="2051720" y="1208627"/>
            <a:ext cx="4536504" cy="45365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99892" y="2823319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 err="1" smtClean="0">
                <a:solidFill>
                  <a:srgbClr val="FF0000"/>
                </a:solidFill>
              </a:rPr>
              <a:t>학번입력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99892" y="3645024"/>
            <a:ext cx="3828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생년월일 </a:t>
            </a:r>
            <a:r>
              <a:rPr lang="en-US" altLang="ko-KR" sz="2400" dirty="0" smtClean="0">
                <a:solidFill>
                  <a:srgbClr val="FF0000"/>
                </a:solidFill>
              </a:rPr>
              <a:t>8</a:t>
            </a:r>
            <a:r>
              <a:rPr lang="ko-KR" altLang="en-US" sz="2400" smtClean="0">
                <a:solidFill>
                  <a:srgbClr val="FF0000"/>
                </a:solidFill>
              </a:rPr>
              <a:t>자리</a:t>
            </a:r>
            <a:r>
              <a:rPr lang="en-US" altLang="ko-KR" smtClean="0">
                <a:solidFill>
                  <a:srgbClr val="FF0000"/>
                </a:solidFill>
              </a:rPr>
              <a:t>(</a:t>
            </a:r>
            <a:r>
              <a:rPr lang="ko-KR" altLang="en-US" smtClean="0">
                <a:solidFill>
                  <a:srgbClr val="FF0000"/>
                </a:solidFill>
              </a:rPr>
              <a:t>예</a:t>
            </a:r>
            <a:r>
              <a:rPr lang="en-US" altLang="ko-KR" smtClean="0">
                <a:solidFill>
                  <a:srgbClr val="FF0000"/>
                </a:solidFill>
              </a:rPr>
              <a:t>; 20001010)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8032" y="195869"/>
            <a:ext cx="6787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FFFF00"/>
                </a:solidFill>
              </a:rPr>
              <a:t>아이디</a:t>
            </a:r>
            <a:r>
              <a:rPr lang="en-US" altLang="ko-KR" b="1" dirty="0" smtClean="0">
                <a:solidFill>
                  <a:srgbClr val="FFFF00"/>
                </a:solidFill>
              </a:rPr>
              <a:t>(</a:t>
            </a:r>
            <a:r>
              <a:rPr lang="ko-KR" altLang="en-US" b="1" smtClean="0">
                <a:solidFill>
                  <a:srgbClr val="FFFF00"/>
                </a:solidFill>
              </a:rPr>
              <a:t>학번</a:t>
            </a:r>
            <a:r>
              <a:rPr lang="en-US" altLang="ko-KR" b="1" dirty="0" smtClean="0">
                <a:solidFill>
                  <a:srgbClr val="FFFF00"/>
                </a:solidFill>
              </a:rPr>
              <a:t>) </a:t>
            </a:r>
            <a:r>
              <a:rPr lang="ko-KR" altLang="en-US" b="1" smtClean="0">
                <a:solidFill>
                  <a:srgbClr val="FFFF00"/>
                </a:solidFill>
              </a:rPr>
              <a:t>입력 및 비번</a:t>
            </a:r>
            <a:r>
              <a:rPr lang="en-US" altLang="ko-KR" b="1" dirty="0" smtClean="0">
                <a:solidFill>
                  <a:srgbClr val="FFFF00"/>
                </a:solidFill>
              </a:rPr>
              <a:t>(</a:t>
            </a:r>
            <a:r>
              <a:rPr lang="ko-KR" altLang="en-US" b="1" smtClean="0">
                <a:solidFill>
                  <a:srgbClr val="FFFF00"/>
                </a:solidFill>
              </a:rPr>
              <a:t>생년월일 </a:t>
            </a:r>
            <a:r>
              <a:rPr lang="en-US" altLang="ko-KR" b="1" dirty="0" smtClean="0">
                <a:solidFill>
                  <a:srgbClr val="FFFF00"/>
                </a:solidFill>
              </a:rPr>
              <a:t>8</a:t>
            </a:r>
            <a:r>
              <a:rPr lang="ko-KR" altLang="en-US" b="1" smtClean="0">
                <a:solidFill>
                  <a:srgbClr val="FFFF00"/>
                </a:solidFill>
              </a:rPr>
              <a:t>자리</a:t>
            </a:r>
            <a:r>
              <a:rPr lang="en-US" altLang="ko-KR" b="1" smtClean="0">
                <a:solidFill>
                  <a:srgbClr val="FFFF00"/>
                </a:solidFill>
              </a:rPr>
              <a:t>) </a:t>
            </a:r>
            <a:r>
              <a:rPr lang="ko-KR" altLang="en-US" b="1" smtClean="0">
                <a:solidFill>
                  <a:srgbClr val="FFFF00"/>
                </a:solidFill>
              </a:rPr>
              <a:t>입력 후 로그인 클릭</a:t>
            </a:r>
            <a:endParaRPr lang="ko-K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28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0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26810" y="768338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/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288032" y="195869"/>
            <a:ext cx="8297933" cy="5868695"/>
            <a:chOff x="288032" y="195869"/>
            <a:chExt cx="8297933" cy="5868695"/>
          </a:xfrm>
        </p:grpSpPr>
        <p:grpSp>
          <p:nvGrpSpPr>
            <p:cNvPr id="12" name="그룹 11"/>
            <p:cNvGrpSpPr/>
            <p:nvPr/>
          </p:nvGrpSpPr>
          <p:grpSpPr>
            <a:xfrm>
              <a:off x="288032" y="195869"/>
              <a:ext cx="8297933" cy="5868695"/>
              <a:chOff x="288032" y="195869"/>
              <a:chExt cx="8297933" cy="5868695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288032" y="195869"/>
                <a:ext cx="41232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b="1" dirty="0" err="1" smtClean="0">
                    <a:solidFill>
                      <a:srgbClr val="FFFF00"/>
                    </a:solidFill>
                  </a:rPr>
                  <a:t>재학여부</a:t>
                </a:r>
                <a:r>
                  <a:rPr lang="ko-KR" altLang="en-US" b="1" dirty="0" smtClean="0">
                    <a:solidFill>
                      <a:srgbClr val="FFFF00"/>
                    </a:solidFill>
                  </a:rPr>
                  <a:t> 변동사항 체크하여 수정하기</a:t>
                </a:r>
                <a:endParaRPr lang="ko-KR" altLang="en-US" b="1" dirty="0">
                  <a:solidFill>
                    <a:srgbClr val="FFFF00"/>
                  </a:solidFill>
                </a:endParaRPr>
              </a:p>
            </p:txBody>
          </p:sp>
          <p:pic>
            <p:nvPicPr>
              <p:cNvPr id="6" name="그림 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7544" y="980728"/>
                <a:ext cx="8118421" cy="5083836"/>
              </a:xfrm>
              <a:prstGeom prst="rect">
                <a:avLst/>
              </a:prstGeom>
            </p:spPr>
          </p:pic>
          <p:sp>
            <p:nvSpPr>
              <p:cNvPr id="7" name="직사각형 6"/>
              <p:cNvSpPr/>
              <p:nvPr/>
            </p:nvSpPr>
            <p:spPr>
              <a:xfrm>
                <a:off x="2411760" y="3068960"/>
                <a:ext cx="576064" cy="21602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직사각형 7"/>
              <p:cNvSpPr/>
              <p:nvPr/>
            </p:nvSpPr>
            <p:spPr>
              <a:xfrm>
                <a:off x="5436096" y="1124744"/>
                <a:ext cx="504056" cy="216024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" name="직사각형 12"/>
            <p:cNvSpPr/>
            <p:nvPr/>
          </p:nvSpPr>
          <p:spPr>
            <a:xfrm>
              <a:off x="5436096" y="1124744"/>
              <a:ext cx="648072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dirty="0" smtClean="0">
                  <a:solidFill>
                    <a:schemeClr val="tx1"/>
                  </a:solidFill>
                </a:rPr>
                <a:t>홍길동님</a:t>
              </a:r>
              <a:endParaRPr lang="ko-KR" altLang="en-US" sz="800" dirty="0">
                <a:solidFill>
                  <a:schemeClr val="tx1"/>
                </a:solidFill>
              </a:endParaRPr>
            </a:p>
          </p:txBody>
        </p:sp>
      </p:grpSp>
      <p:sp>
        <p:nvSpPr>
          <p:cNvPr id="5" name="직사각형 4"/>
          <p:cNvSpPr/>
          <p:nvPr/>
        </p:nvSpPr>
        <p:spPr>
          <a:xfrm>
            <a:off x="1979712" y="3429000"/>
            <a:ext cx="4176464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71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163202" y="313671"/>
            <a:ext cx="1847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399297" y="1312110"/>
            <a:ext cx="8280920" cy="5328592"/>
            <a:chOff x="425639" y="1661620"/>
            <a:chExt cx="8280920" cy="5328592"/>
          </a:xfrm>
        </p:grpSpPr>
        <p:pic>
          <p:nvPicPr>
            <p:cNvPr id="12" name="그림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5639" y="1661620"/>
              <a:ext cx="8280920" cy="5328592"/>
            </a:xfrm>
            <a:prstGeom prst="rect">
              <a:avLst/>
            </a:prstGeom>
          </p:spPr>
        </p:pic>
        <p:sp>
          <p:nvSpPr>
            <p:cNvPr id="10" name="직사각형 9"/>
            <p:cNvSpPr/>
            <p:nvPr/>
          </p:nvSpPr>
          <p:spPr>
            <a:xfrm>
              <a:off x="5666068" y="1698418"/>
              <a:ext cx="288032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직사각형 8"/>
          <p:cNvSpPr/>
          <p:nvPr/>
        </p:nvSpPr>
        <p:spPr>
          <a:xfrm>
            <a:off x="3779912" y="1844824"/>
            <a:ext cx="648073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60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163202" y="313671"/>
            <a:ext cx="1847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8032" y="195869"/>
            <a:ext cx="21595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solidFill>
                  <a:srgbClr val="FFFF00"/>
                </a:solidFill>
              </a:rPr>
              <a:t>템플릿 검색 클릭</a:t>
            </a:r>
            <a:endParaRPr lang="ko-KR" altLang="en-US" sz="2000" b="1" dirty="0">
              <a:solidFill>
                <a:srgbClr val="FFFF00"/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29" y="913284"/>
            <a:ext cx="8198119" cy="5188967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4788024" y="3328690"/>
            <a:ext cx="2160240" cy="30963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7556225" y="483780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클릭</a:t>
            </a:r>
            <a:endParaRPr lang="ko-KR" altLang="en-US" dirty="0"/>
          </a:p>
        </p:txBody>
      </p:sp>
      <p:sp>
        <p:nvSpPr>
          <p:cNvPr id="14" name="왼쪽 화살표 13"/>
          <p:cNvSpPr/>
          <p:nvPr/>
        </p:nvSpPr>
        <p:spPr>
          <a:xfrm>
            <a:off x="7012058" y="4914456"/>
            <a:ext cx="504056" cy="216024"/>
          </a:xfrm>
          <a:prstGeom prst="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038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163202" y="313671"/>
            <a:ext cx="1847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447607" y="-738664"/>
            <a:ext cx="24878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19" y="116632"/>
            <a:ext cx="6696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rgbClr val="FFFF00"/>
                </a:solidFill>
              </a:rPr>
              <a:t>템플릿 등록하기</a:t>
            </a:r>
            <a:endParaRPr lang="ko-KR" alt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641" y="809757"/>
            <a:ext cx="8060232" cy="5641529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2377376" y="3514957"/>
            <a:ext cx="4282856" cy="14262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3059832" y="392376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학과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59832" y="4533533"/>
            <a:ext cx="121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>
                <a:solidFill>
                  <a:srgbClr val="FF0000"/>
                </a:solidFill>
              </a:rPr>
              <a:t>제출날짜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12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2028</TotalTime>
  <Words>441</Words>
  <Application>Microsoft Office PowerPoint</Application>
  <PresentationFormat>화면 슬라이드 쇼(4:3)</PresentationFormat>
  <Paragraphs>120</Paragraphs>
  <Slides>18</Slides>
  <Notes>14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5" baseType="lpstr">
      <vt:lpstr>나눔스퀘어 ExtraBold</vt:lpstr>
      <vt:lpstr>나눔스퀘어라운드 Bold</vt:lpstr>
      <vt:lpstr>맑은 고딕</vt:lpstr>
      <vt:lpstr>배달의민족 도현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JI HYE PYO</dc:creator>
  <cp:lastModifiedBy>PC</cp:lastModifiedBy>
  <cp:revision>202</cp:revision>
  <dcterms:created xsi:type="dcterms:W3CDTF">2019-11-06T02:45:26Z</dcterms:created>
  <dcterms:modified xsi:type="dcterms:W3CDTF">2021-05-26T06:57:24Z</dcterms:modified>
</cp:coreProperties>
</file>