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517" r:id="rId2"/>
    <p:sldId id="583" r:id="rId3"/>
    <p:sldId id="582" r:id="rId4"/>
    <p:sldId id="550" r:id="rId5"/>
    <p:sldId id="574" r:id="rId6"/>
    <p:sldId id="575" r:id="rId7"/>
    <p:sldId id="551" r:id="rId8"/>
    <p:sldId id="576" r:id="rId9"/>
    <p:sldId id="585" r:id="rId10"/>
    <p:sldId id="577" r:id="rId11"/>
    <p:sldId id="553" r:id="rId12"/>
    <p:sldId id="554" r:id="rId13"/>
    <p:sldId id="579" r:id="rId14"/>
  </p:sldIdLst>
  <p:sldSz cx="9906000" cy="6858000" type="A4"/>
  <p:notesSz cx="9926638" cy="6797675"/>
  <p:defaultTextStyle>
    <a:defPPr>
      <a:defRPr lang="ko-KR"/>
    </a:defPPr>
    <a:lvl1pPr algn="l" rtl="0" eaLnBrk="0" fontAlgn="base" hangingPunct="0">
      <a:spcBef>
        <a:spcPct val="0"/>
      </a:spcBef>
      <a:spcAft>
        <a:spcPct val="0"/>
      </a:spcAft>
      <a:defRPr sz="800" b="1" kern="1200">
        <a:solidFill>
          <a:schemeClr val="tx1"/>
        </a:solidFill>
        <a:latin typeface="Arial" charset="0"/>
        <a:ea typeface="굴림체" pitchFamily="49" charset="-127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800" b="1" kern="1200">
        <a:solidFill>
          <a:schemeClr val="tx1"/>
        </a:solidFill>
        <a:latin typeface="Arial" charset="0"/>
        <a:ea typeface="굴림체" pitchFamily="49" charset="-127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800" b="1" kern="1200">
        <a:solidFill>
          <a:schemeClr val="tx1"/>
        </a:solidFill>
        <a:latin typeface="Arial" charset="0"/>
        <a:ea typeface="굴림체" pitchFamily="49" charset="-127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800" b="1" kern="1200">
        <a:solidFill>
          <a:schemeClr val="tx1"/>
        </a:solidFill>
        <a:latin typeface="Arial" charset="0"/>
        <a:ea typeface="굴림체" pitchFamily="49" charset="-127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800" b="1" kern="1200">
        <a:solidFill>
          <a:schemeClr val="tx1"/>
        </a:solidFill>
        <a:latin typeface="Arial" charset="0"/>
        <a:ea typeface="굴림체" pitchFamily="49" charset="-127"/>
        <a:cs typeface="+mn-cs"/>
      </a:defRPr>
    </a:lvl5pPr>
    <a:lvl6pPr marL="2286000" algn="l" defTabSz="914400" rtl="0" eaLnBrk="1" latinLnBrk="1" hangingPunct="1">
      <a:defRPr sz="800" b="1" kern="1200">
        <a:solidFill>
          <a:schemeClr val="tx1"/>
        </a:solidFill>
        <a:latin typeface="Arial" charset="0"/>
        <a:ea typeface="굴림체" pitchFamily="49" charset="-127"/>
        <a:cs typeface="+mn-cs"/>
      </a:defRPr>
    </a:lvl6pPr>
    <a:lvl7pPr marL="2743200" algn="l" defTabSz="914400" rtl="0" eaLnBrk="1" latinLnBrk="1" hangingPunct="1">
      <a:defRPr sz="800" b="1" kern="1200">
        <a:solidFill>
          <a:schemeClr val="tx1"/>
        </a:solidFill>
        <a:latin typeface="Arial" charset="0"/>
        <a:ea typeface="굴림체" pitchFamily="49" charset="-127"/>
        <a:cs typeface="+mn-cs"/>
      </a:defRPr>
    </a:lvl7pPr>
    <a:lvl8pPr marL="3200400" algn="l" defTabSz="914400" rtl="0" eaLnBrk="1" latinLnBrk="1" hangingPunct="1">
      <a:defRPr sz="800" b="1" kern="1200">
        <a:solidFill>
          <a:schemeClr val="tx1"/>
        </a:solidFill>
        <a:latin typeface="Arial" charset="0"/>
        <a:ea typeface="굴림체" pitchFamily="49" charset="-127"/>
        <a:cs typeface="+mn-cs"/>
      </a:defRPr>
    </a:lvl8pPr>
    <a:lvl9pPr marL="3657600" algn="l" defTabSz="914400" rtl="0" eaLnBrk="1" latinLnBrk="1" hangingPunct="1">
      <a:defRPr sz="800" b="1" kern="1200">
        <a:solidFill>
          <a:schemeClr val="tx1"/>
        </a:solidFill>
        <a:latin typeface="Arial" charset="0"/>
        <a:ea typeface="굴림체" pitchFamily="49" charset="-127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FFFF"/>
    <a:srgbClr val="000099"/>
    <a:srgbClr val="C9F3FB"/>
    <a:srgbClr val="FF3300"/>
    <a:srgbClr val="5C4024"/>
    <a:srgbClr val="000066"/>
    <a:srgbClr val="3399FF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보통 스타일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115" autoAdjust="0"/>
    <p:restoredTop sz="97349" autoAdjust="0"/>
  </p:normalViewPr>
  <p:slideViewPr>
    <p:cSldViewPr>
      <p:cViewPr>
        <p:scale>
          <a:sx n="98" d="100"/>
          <a:sy n="98" d="100"/>
        </p:scale>
        <p:origin x="-414" y="-312"/>
      </p:cViewPr>
      <p:guideLst>
        <p:guide orient="horz" pos="4110"/>
        <p:guide orient="horz" pos="480"/>
        <p:guide orient="horz" pos="912"/>
        <p:guide orient="horz" pos="3504"/>
        <p:guide pos="6159"/>
        <p:guide pos="4272"/>
        <p:guide pos="353"/>
        <p:guide pos="2928"/>
        <p:guide pos="6023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1" d="100"/>
          <a:sy n="61" d="100"/>
        </p:scale>
        <p:origin x="-2088" y="-84"/>
      </p:cViewPr>
      <p:guideLst>
        <p:guide orient="horz" pos="2141"/>
        <p:guide pos="3127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302625" cy="3402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928" tIns="45464" rIns="90928" bIns="45464" numCol="1" anchor="t" anchorCtr="0" compatLnSpc="1">
            <a:prstTxWarp prst="textNoShape">
              <a:avLst/>
            </a:prstTxWarp>
          </a:bodyPr>
          <a:lstStyle>
            <a:lvl1pPr algn="l" defTabSz="909638" eaLnBrk="1" latinLnBrk="1" hangingPunct="1">
              <a:defRPr kumimoji="1" sz="1200" b="0">
                <a:latin typeface="굴림" charset="-127"/>
                <a:ea typeface="굴림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624013" y="0"/>
            <a:ext cx="4302625" cy="3402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928" tIns="45464" rIns="90928" bIns="45464" numCol="1" anchor="t" anchorCtr="0" compatLnSpc="1">
            <a:prstTxWarp prst="textNoShape">
              <a:avLst/>
            </a:prstTxWarp>
          </a:bodyPr>
          <a:lstStyle>
            <a:lvl1pPr algn="r" defTabSz="909638" eaLnBrk="1" latinLnBrk="1" hangingPunct="1">
              <a:defRPr kumimoji="1" sz="1200" b="0">
                <a:latin typeface="굴림" charset="-127"/>
                <a:ea typeface="굴림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1946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6457410"/>
            <a:ext cx="4302625" cy="3402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928" tIns="45464" rIns="90928" bIns="45464" numCol="1" anchor="b" anchorCtr="0" compatLnSpc="1">
            <a:prstTxWarp prst="textNoShape">
              <a:avLst/>
            </a:prstTxWarp>
          </a:bodyPr>
          <a:lstStyle>
            <a:lvl1pPr algn="l" defTabSz="909638" eaLnBrk="1" latinLnBrk="1" hangingPunct="1">
              <a:defRPr kumimoji="1" sz="1200" b="0">
                <a:latin typeface="굴림" charset="-127"/>
                <a:ea typeface="굴림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1946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624013" y="6457410"/>
            <a:ext cx="4302625" cy="3402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928" tIns="45464" rIns="90928" bIns="45464" numCol="1" anchor="b" anchorCtr="0" compatLnSpc="1">
            <a:prstTxWarp prst="textNoShape">
              <a:avLst/>
            </a:prstTxWarp>
          </a:bodyPr>
          <a:lstStyle>
            <a:lvl1pPr algn="r" defTabSz="909638" eaLnBrk="1" latinLnBrk="1" hangingPunct="1">
              <a:defRPr kumimoji="1" sz="1200" b="0">
                <a:latin typeface="굴림" charset="-127"/>
                <a:ea typeface="굴림" charset="-127"/>
              </a:defRPr>
            </a:lvl1pPr>
          </a:lstStyle>
          <a:p>
            <a:pPr>
              <a:defRPr/>
            </a:pPr>
            <a:fld id="{3F2A9C91-37FA-4294-BA71-D4E9AEBE1967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403665052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302625" cy="3402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928" tIns="45464" rIns="90928" bIns="45464" numCol="1" anchor="t" anchorCtr="0" compatLnSpc="1">
            <a:prstTxWarp prst="textNoShape">
              <a:avLst/>
            </a:prstTxWarp>
          </a:bodyPr>
          <a:lstStyle>
            <a:lvl1pPr algn="l" defTabSz="909638" eaLnBrk="1" latinLnBrk="1" hangingPunct="1">
              <a:defRPr kumimoji="1" sz="1200" b="0">
                <a:latin typeface="굴림" charset="-127"/>
                <a:ea typeface="굴림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624013" y="0"/>
            <a:ext cx="4302625" cy="3402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928" tIns="45464" rIns="90928" bIns="45464" numCol="1" anchor="t" anchorCtr="0" compatLnSpc="1">
            <a:prstTxWarp prst="textNoShape">
              <a:avLst/>
            </a:prstTxWarp>
          </a:bodyPr>
          <a:lstStyle>
            <a:lvl1pPr algn="r" defTabSz="909638" eaLnBrk="1" latinLnBrk="1" hangingPunct="1">
              <a:defRPr kumimoji="1" sz="1200" b="0">
                <a:latin typeface="굴림" charset="-127"/>
                <a:ea typeface="굴림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399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124200" y="509588"/>
            <a:ext cx="3683000" cy="25495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1323707" y="3228705"/>
            <a:ext cx="7279225" cy="30591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928" tIns="45464" rIns="90928" bIns="4546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noProof="0" smtClean="0"/>
              <a:t>마스터 텍스트 스타일을 편집합니다</a:t>
            </a:r>
          </a:p>
          <a:p>
            <a:pPr lvl="1"/>
            <a:r>
              <a:rPr lang="ko-KR" altLang="en-US" noProof="0" smtClean="0"/>
              <a:t>둘째 수준</a:t>
            </a:r>
          </a:p>
          <a:p>
            <a:pPr lvl="2"/>
            <a:r>
              <a:rPr lang="ko-KR" altLang="en-US" noProof="0" smtClean="0"/>
              <a:t>셋째 수준</a:t>
            </a:r>
          </a:p>
          <a:p>
            <a:pPr lvl="3"/>
            <a:r>
              <a:rPr lang="ko-KR" altLang="en-US" noProof="0" smtClean="0"/>
              <a:t>넷째 수준</a:t>
            </a:r>
          </a:p>
          <a:p>
            <a:pPr lvl="4"/>
            <a:r>
              <a:rPr lang="ko-KR" altLang="en-US" noProof="0" smtClean="0"/>
              <a:t>다섯째 수준</a:t>
            </a:r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6457410"/>
            <a:ext cx="4302625" cy="3402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928" tIns="45464" rIns="90928" bIns="45464" numCol="1" anchor="b" anchorCtr="0" compatLnSpc="1">
            <a:prstTxWarp prst="textNoShape">
              <a:avLst/>
            </a:prstTxWarp>
          </a:bodyPr>
          <a:lstStyle>
            <a:lvl1pPr algn="l" defTabSz="909638" eaLnBrk="1" latinLnBrk="1" hangingPunct="1">
              <a:defRPr kumimoji="1" sz="1200" b="0">
                <a:latin typeface="굴림" charset="-127"/>
                <a:ea typeface="굴림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624013" y="6457410"/>
            <a:ext cx="4302625" cy="3402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928" tIns="45464" rIns="90928" bIns="45464" numCol="1" anchor="b" anchorCtr="0" compatLnSpc="1">
            <a:prstTxWarp prst="textNoShape">
              <a:avLst/>
            </a:prstTxWarp>
          </a:bodyPr>
          <a:lstStyle>
            <a:lvl1pPr algn="r" defTabSz="909638" eaLnBrk="1" latinLnBrk="1" hangingPunct="1">
              <a:defRPr kumimoji="1" sz="1200" b="0">
                <a:latin typeface="굴림" charset="-127"/>
                <a:ea typeface="굴림" charset="-127"/>
              </a:defRPr>
            </a:lvl1pPr>
          </a:lstStyle>
          <a:p>
            <a:pPr>
              <a:defRPr/>
            </a:pPr>
            <a:fld id="{AE2956C7-D347-4464-935E-4955EAE57E64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79615278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charset="-127"/>
        <a:ea typeface="굴림" charset="-127"/>
        <a:cs typeface="+mn-cs"/>
      </a:defRPr>
    </a:lvl1pPr>
    <a:lvl2pPr marL="4572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charset="-127"/>
        <a:ea typeface="굴림" charset="-127"/>
        <a:cs typeface="+mn-cs"/>
      </a:defRPr>
    </a:lvl2pPr>
    <a:lvl3pPr marL="9144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charset="-127"/>
        <a:ea typeface="굴림" charset="-127"/>
        <a:cs typeface="+mn-cs"/>
      </a:defRPr>
    </a:lvl3pPr>
    <a:lvl4pPr marL="13716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charset="-127"/>
        <a:ea typeface="굴림" charset="-127"/>
        <a:cs typeface="+mn-cs"/>
      </a:defRPr>
    </a:lvl4pPr>
    <a:lvl5pPr marL="18288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charset="-127"/>
        <a:ea typeface="굴림" charset="-127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E2956C7-D347-4464-935E-4955EAE57E64}" type="slidenum">
              <a:rPr lang="en-US" altLang="ko-KR" smtClean="0"/>
              <a:pPr>
                <a:defRPr/>
              </a:pPr>
              <a:t>0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47795796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E2956C7-D347-4464-935E-4955EAE57E64}" type="slidenum">
              <a:rPr lang="en-US" altLang="ko-KR" smtClean="0"/>
              <a:pPr>
                <a:defRPr/>
              </a:pPr>
              <a:t>9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47795796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E2956C7-D347-4464-935E-4955EAE57E64}" type="slidenum">
              <a:rPr lang="en-US" altLang="ko-KR" smtClean="0"/>
              <a:pPr>
                <a:defRPr/>
              </a:pPr>
              <a:t>10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47795796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E2956C7-D347-4464-935E-4955EAE57E64}" type="slidenum">
              <a:rPr lang="en-US" altLang="ko-KR" smtClean="0"/>
              <a:pPr>
                <a:defRPr/>
              </a:pPr>
              <a:t>11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4779579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E2956C7-D347-4464-935E-4955EAE57E64}" type="slidenum">
              <a:rPr lang="en-US" altLang="ko-KR" smtClean="0"/>
              <a:pPr>
                <a:defRPr/>
              </a:pPr>
              <a:t>1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4779579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E2956C7-D347-4464-935E-4955EAE57E64}" type="slidenum">
              <a:rPr lang="en-US" altLang="ko-KR" smtClean="0"/>
              <a:pPr>
                <a:defRPr/>
              </a:pPr>
              <a:t>2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4779579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E2956C7-D347-4464-935E-4955EAE57E64}" type="slidenum">
              <a:rPr lang="en-US" altLang="ko-KR" smtClean="0"/>
              <a:pPr>
                <a:defRPr/>
              </a:pPr>
              <a:t>3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47795796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E2956C7-D347-4464-935E-4955EAE57E64}" type="slidenum">
              <a:rPr lang="en-US" altLang="ko-KR" smtClean="0"/>
              <a:pPr>
                <a:defRPr/>
              </a:pPr>
              <a:t>4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47795796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E2956C7-D347-4464-935E-4955EAE57E64}" type="slidenum">
              <a:rPr lang="en-US" altLang="ko-KR" smtClean="0"/>
              <a:pPr>
                <a:defRPr/>
              </a:pPr>
              <a:t>5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47795796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E2956C7-D347-4464-935E-4955EAE57E64}" type="slidenum">
              <a:rPr lang="en-US" altLang="ko-KR" smtClean="0"/>
              <a:pPr>
                <a:defRPr/>
              </a:pPr>
              <a:t>6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47795796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E2956C7-D347-4464-935E-4955EAE57E64}" type="slidenum">
              <a:rPr lang="en-US" altLang="ko-KR" smtClean="0"/>
              <a:pPr>
                <a:defRPr/>
              </a:pPr>
              <a:t>7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47795796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E2956C7-D347-4464-935E-4955EAE57E64}" type="slidenum">
              <a:rPr lang="en-US" altLang="ko-KR" smtClean="0"/>
              <a:pPr>
                <a:defRPr/>
              </a:pPr>
              <a:t>8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4779579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742950" y="2130425"/>
            <a:ext cx="84201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FFCDA4-8ECA-4B67-A518-CFE0688DF939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7909176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CD43EC-77AF-48F0-B383-4E7147AF2D1C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0138021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7058025" y="609600"/>
            <a:ext cx="2105025" cy="5486400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742950" y="609600"/>
            <a:ext cx="6162675" cy="5486400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7915BB-658A-499D-99E9-D1BFE7EFDCDC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3435224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7F25FC-8216-49DB-8F6E-3DEA3D444251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0154573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82638" y="4406900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82638" y="2906713"/>
            <a:ext cx="84201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8325F3-FDC8-4521-8B6B-C9067969EDB1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0415148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742950" y="1981200"/>
            <a:ext cx="413385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5029200" y="1981200"/>
            <a:ext cx="413385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01630D-6B63-4631-8DFA-8600DF11B732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1819998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73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73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5032375" y="1535113"/>
            <a:ext cx="437832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5032375" y="2174875"/>
            <a:ext cx="437832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E021CB-2E13-431F-BEC7-B9DF9D779CCF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4821571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F894F0-4C96-4B28-A524-A297A2EB6A7E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4782502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6C4262-4C80-455C-92F0-4330298BF205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  <p:pic>
        <p:nvPicPr>
          <p:cNvPr id="3074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136576" cy="5486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779344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138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873500" y="273050"/>
            <a:ext cx="55372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95300" y="1435100"/>
            <a:ext cx="3259138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9FD4AD-28B6-4A91-850E-9C3E05CF5D2F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3169283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941513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941513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ko-KR" altLang="en-US" noProof="0" smtClean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941513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04BE30-34E6-4643-BEBE-D70FFC32DF5E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9551777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42950" y="609600"/>
            <a:ext cx="84201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제목 스타일 편집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42950" y="1981200"/>
            <a:ext cx="84201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909050" y="6553200"/>
            <a:ext cx="84455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latinLnBrk="1" hangingPunct="1">
              <a:defRPr kumimoji="1" sz="1200" b="0">
                <a:latin typeface="+mn-lt"/>
                <a:ea typeface="+mn-ea"/>
              </a:defRPr>
            </a:lvl1pPr>
          </a:lstStyle>
          <a:p>
            <a:pPr>
              <a:defRPr/>
            </a:pPr>
            <a:fld id="{FB23EDCF-7EE9-4890-9560-E2F37562864B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  <p:pic>
        <p:nvPicPr>
          <p:cNvPr id="1029" name="Picture 3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31" b="86372"/>
          <a:stretch>
            <a:fillRect/>
          </a:stretch>
        </p:blipFill>
        <p:spPr bwMode="auto">
          <a:xfrm>
            <a:off x="0" y="0"/>
            <a:ext cx="990600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1936" y="1800"/>
            <a:ext cx="1368152" cy="547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136576" cy="5486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charset="-127"/>
          <a:ea typeface="굴림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charset="-127"/>
          <a:ea typeface="굴림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charset="-127"/>
          <a:ea typeface="굴림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charset="-127"/>
          <a:ea typeface="굴림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charset="-127"/>
          <a:ea typeface="굴림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charset="-127"/>
          <a:ea typeface="굴림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charset="-127"/>
          <a:ea typeface="굴림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charset="-127"/>
          <a:ea typeface="굴림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133F051-7AF8-4190-B388-1F2E00D04662}" type="slidenum">
              <a:rPr lang="en-US" altLang="ko-KR" smtClean="0"/>
              <a:pPr>
                <a:defRPr/>
              </a:pPr>
              <a:t>0</a:t>
            </a:fld>
            <a:endParaRPr lang="en-US" altLang="ko-KR"/>
          </a:p>
        </p:txBody>
      </p:sp>
      <p:sp>
        <p:nvSpPr>
          <p:cNvPr id="2052" name="Text Box 279"/>
          <p:cNvSpPr txBox="1">
            <a:spLocks noChangeArrowheads="1"/>
          </p:cNvSpPr>
          <p:nvPr/>
        </p:nvSpPr>
        <p:spPr bwMode="auto">
          <a:xfrm>
            <a:off x="3512840" y="2420888"/>
            <a:ext cx="6984777" cy="486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800" b="1">
                <a:solidFill>
                  <a:schemeClr val="tx1"/>
                </a:solidFill>
                <a:latin typeface="Arial" charset="0"/>
                <a:ea typeface="굴림체" pitchFamily="49" charset="-127"/>
              </a:defRPr>
            </a:lvl1pPr>
            <a:lvl2pPr marL="742950" indent="-285750">
              <a:defRPr sz="800" b="1">
                <a:solidFill>
                  <a:schemeClr val="tx1"/>
                </a:solidFill>
                <a:latin typeface="Arial" charset="0"/>
                <a:ea typeface="굴림체" pitchFamily="49" charset="-127"/>
              </a:defRPr>
            </a:lvl2pPr>
            <a:lvl3pPr marL="1143000" indent="-228600">
              <a:defRPr sz="800" b="1">
                <a:solidFill>
                  <a:schemeClr val="tx1"/>
                </a:solidFill>
                <a:latin typeface="Arial" charset="0"/>
                <a:ea typeface="굴림체" pitchFamily="49" charset="-127"/>
              </a:defRPr>
            </a:lvl3pPr>
            <a:lvl4pPr marL="1600200" indent="-228600">
              <a:defRPr sz="800" b="1">
                <a:solidFill>
                  <a:schemeClr val="tx1"/>
                </a:solidFill>
                <a:latin typeface="Arial" charset="0"/>
                <a:ea typeface="굴림체" pitchFamily="49" charset="-127"/>
              </a:defRPr>
            </a:lvl4pPr>
            <a:lvl5pPr marL="2057400" indent="-228600">
              <a:defRPr sz="800" b="1">
                <a:solidFill>
                  <a:schemeClr val="tx1"/>
                </a:solidFill>
                <a:latin typeface="Arial" charset="0"/>
                <a:ea typeface="굴림체" pitchFamily="49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00" b="1">
                <a:solidFill>
                  <a:schemeClr val="tx1"/>
                </a:solidFill>
                <a:latin typeface="Arial" charset="0"/>
                <a:ea typeface="굴림체" pitchFamily="49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00" b="1">
                <a:solidFill>
                  <a:schemeClr val="tx1"/>
                </a:solidFill>
                <a:latin typeface="Arial" charset="0"/>
                <a:ea typeface="굴림체" pitchFamily="49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00" b="1">
                <a:solidFill>
                  <a:schemeClr val="tx1"/>
                </a:solidFill>
                <a:latin typeface="Arial" charset="0"/>
                <a:ea typeface="굴림체" pitchFamily="49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00" b="1">
                <a:solidFill>
                  <a:schemeClr val="tx1"/>
                </a:solidFill>
                <a:latin typeface="Arial" charset="0"/>
                <a:ea typeface="굴림체" pitchFamily="49" charset="-127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50000"/>
              </a:spcBef>
            </a:pPr>
            <a:r>
              <a:rPr lang="en-US" altLang="ko-KR" sz="3200">
                <a:solidFill>
                  <a:schemeClr val="accent2">
                    <a:lumMod val="50000"/>
                  </a:schemeClr>
                </a:solidFill>
                <a:latin typeface="맑은 고딕" pitchFamily="50" charset="-127"/>
                <a:ea typeface="맑은 고딕" pitchFamily="50" charset="-127"/>
              </a:rPr>
              <a:t>ID</a:t>
            </a:r>
            <a:r>
              <a:rPr lang="ko-KR" altLang="en-US" sz="3200">
                <a:solidFill>
                  <a:schemeClr val="accent2">
                    <a:lumMod val="50000"/>
                  </a:schemeClr>
                </a:solidFill>
                <a:latin typeface="맑은 고딕" pitchFamily="50" charset="-127"/>
                <a:ea typeface="맑은 고딕" pitchFamily="50" charset="-127"/>
              </a:rPr>
              <a:t>카드 발급신청 안내</a:t>
            </a:r>
            <a:r>
              <a:rPr lang="en-US" altLang="ko-KR" sz="3200">
                <a:solidFill>
                  <a:schemeClr val="accent2">
                    <a:lumMod val="50000"/>
                  </a:schemeClr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3200">
                <a:solidFill>
                  <a:schemeClr val="accent2">
                    <a:lumMod val="50000"/>
                  </a:schemeClr>
                </a:solidFill>
                <a:latin typeface="맑은 고딕" pitchFamily="50" charset="-127"/>
                <a:ea typeface="맑은 고딕" pitchFamily="50" charset="-127"/>
              </a:rPr>
              <a:t>학생용</a:t>
            </a:r>
            <a:r>
              <a:rPr lang="en-US" altLang="ko-KR" sz="3200">
                <a:solidFill>
                  <a:schemeClr val="accent2">
                    <a:lumMod val="50000"/>
                  </a:schemeClr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endParaRPr lang="ko-KR" altLang="en-US" sz="3200">
              <a:solidFill>
                <a:schemeClr val="accent2">
                  <a:lumMod val="50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053" name="Text Box 279"/>
          <p:cNvSpPr txBox="1">
            <a:spLocks noChangeArrowheads="1"/>
          </p:cNvSpPr>
          <p:nvPr/>
        </p:nvSpPr>
        <p:spPr bwMode="auto">
          <a:xfrm>
            <a:off x="5877472" y="4533586"/>
            <a:ext cx="3000375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800" b="1">
                <a:solidFill>
                  <a:schemeClr val="tx1"/>
                </a:solidFill>
                <a:latin typeface="Arial" charset="0"/>
                <a:ea typeface="굴림체" pitchFamily="49" charset="-127"/>
              </a:defRPr>
            </a:lvl1pPr>
            <a:lvl2pPr marL="742950" indent="-285750">
              <a:defRPr sz="800" b="1">
                <a:solidFill>
                  <a:schemeClr val="tx1"/>
                </a:solidFill>
                <a:latin typeface="Arial" charset="0"/>
                <a:ea typeface="굴림체" pitchFamily="49" charset="-127"/>
              </a:defRPr>
            </a:lvl2pPr>
            <a:lvl3pPr marL="1143000" indent="-228600">
              <a:defRPr sz="800" b="1">
                <a:solidFill>
                  <a:schemeClr val="tx1"/>
                </a:solidFill>
                <a:latin typeface="Arial" charset="0"/>
                <a:ea typeface="굴림체" pitchFamily="49" charset="-127"/>
              </a:defRPr>
            </a:lvl3pPr>
            <a:lvl4pPr marL="1600200" indent="-228600">
              <a:defRPr sz="800" b="1">
                <a:solidFill>
                  <a:schemeClr val="tx1"/>
                </a:solidFill>
                <a:latin typeface="Arial" charset="0"/>
                <a:ea typeface="굴림체" pitchFamily="49" charset="-127"/>
              </a:defRPr>
            </a:lvl4pPr>
            <a:lvl5pPr marL="2057400" indent="-228600">
              <a:defRPr sz="800" b="1">
                <a:solidFill>
                  <a:schemeClr val="tx1"/>
                </a:solidFill>
                <a:latin typeface="Arial" charset="0"/>
                <a:ea typeface="굴림체" pitchFamily="49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00" b="1">
                <a:solidFill>
                  <a:schemeClr val="tx1"/>
                </a:solidFill>
                <a:latin typeface="Arial" charset="0"/>
                <a:ea typeface="굴림체" pitchFamily="49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00" b="1">
                <a:solidFill>
                  <a:schemeClr val="tx1"/>
                </a:solidFill>
                <a:latin typeface="Arial" charset="0"/>
                <a:ea typeface="굴림체" pitchFamily="49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00" b="1">
                <a:solidFill>
                  <a:schemeClr val="tx1"/>
                </a:solidFill>
                <a:latin typeface="Arial" charset="0"/>
                <a:ea typeface="굴림체" pitchFamily="49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00" b="1">
                <a:solidFill>
                  <a:schemeClr val="tx1"/>
                </a:solidFill>
                <a:latin typeface="Arial" charset="0"/>
                <a:ea typeface="굴림체" pitchFamily="49" charset="-127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50000"/>
              </a:spcBef>
            </a:pPr>
            <a:r>
              <a:rPr lang="en-US" altLang="ko-KR" sz="2000" smtClean="0">
                <a:latin typeface="맑은 고딕" pitchFamily="50" charset="-127"/>
                <a:ea typeface="맑은 고딕" pitchFamily="50" charset="-127"/>
              </a:rPr>
              <a:t>2017. 01. 02</a:t>
            </a:r>
            <a:endParaRPr lang="ko-KR" altLang="en-US" sz="200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054" name="Text Box 279"/>
          <p:cNvSpPr txBox="1">
            <a:spLocks noChangeArrowheads="1"/>
          </p:cNvSpPr>
          <p:nvPr/>
        </p:nvSpPr>
        <p:spPr bwMode="auto">
          <a:xfrm>
            <a:off x="5908560" y="5031999"/>
            <a:ext cx="3000375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800" b="1">
                <a:solidFill>
                  <a:schemeClr val="tx1"/>
                </a:solidFill>
                <a:latin typeface="Arial" charset="0"/>
                <a:ea typeface="굴림체" pitchFamily="49" charset="-127"/>
              </a:defRPr>
            </a:lvl1pPr>
            <a:lvl2pPr marL="742950" indent="-285750">
              <a:defRPr sz="800" b="1">
                <a:solidFill>
                  <a:schemeClr val="tx1"/>
                </a:solidFill>
                <a:latin typeface="Arial" charset="0"/>
                <a:ea typeface="굴림체" pitchFamily="49" charset="-127"/>
              </a:defRPr>
            </a:lvl2pPr>
            <a:lvl3pPr marL="1143000" indent="-228600">
              <a:defRPr sz="800" b="1">
                <a:solidFill>
                  <a:schemeClr val="tx1"/>
                </a:solidFill>
                <a:latin typeface="Arial" charset="0"/>
                <a:ea typeface="굴림체" pitchFamily="49" charset="-127"/>
              </a:defRPr>
            </a:lvl3pPr>
            <a:lvl4pPr marL="1600200" indent="-228600">
              <a:defRPr sz="800" b="1">
                <a:solidFill>
                  <a:schemeClr val="tx1"/>
                </a:solidFill>
                <a:latin typeface="Arial" charset="0"/>
                <a:ea typeface="굴림체" pitchFamily="49" charset="-127"/>
              </a:defRPr>
            </a:lvl4pPr>
            <a:lvl5pPr marL="2057400" indent="-228600">
              <a:defRPr sz="800" b="1">
                <a:solidFill>
                  <a:schemeClr val="tx1"/>
                </a:solidFill>
                <a:latin typeface="Arial" charset="0"/>
                <a:ea typeface="굴림체" pitchFamily="49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00" b="1">
                <a:solidFill>
                  <a:schemeClr val="tx1"/>
                </a:solidFill>
                <a:latin typeface="Arial" charset="0"/>
                <a:ea typeface="굴림체" pitchFamily="49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00" b="1">
                <a:solidFill>
                  <a:schemeClr val="tx1"/>
                </a:solidFill>
                <a:latin typeface="Arial" charset="0"/>
                <a:ea typeface="굴림체" pitchFamily="49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00" b="1">
                <a:solidFill>
                  <a:schemeClr val="tx1"/>
                </a:solidFill>
                <a:latin typeface="Arial" charset="0"/>
                <a:ea typeface="굴림체" pitchFamily="49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00" b="1">
                <a:solidFill>
                  <a:schemeClr val="tx1"/>
                </a:solidFill>
                <a:latin typeface="Arial" charset="0"/>
                <a:ea typeface="굴림체" pitchFamily="49" charset="-127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50000"/>
              </a:spcBef>
            </a:pPr>
            <a:r>
              <a:rPr lang="ko-KR" altLang="en-US" sz="2000" smtClean="0">
                <a:latin typeface="맑은 고딕" pitchFamily="50" charset="-127"/>
                <a:ea typeface="맑은 고딕" pitchFamily="50" charset="-127"/>
              </a:rPr>
              <a:t>스마트금융부</a:t>
            </a:r>
            <a:endParaRPr lang="ko-KR" altLang="en-US" sz="2000"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1287" y="5365478"/>
            <a:ext cx="2609850" cy="1228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그림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23"/>
          <a:stretch/>
        </p:blipFill>
        <p:spPr>
          <a:xfrm>
            <a:off x="704528" y="1052736"/>
            <a:ext cx="3240360" cy="5130374"/>
          </a:xfrm>
          <a:prstGeom prst="rect">
            <a:avLst/>
          </a:prstGeom>
        </p:spPr>
      </p:pic>
      <p:sp>
        <p:nvSpPr>
          <p:cNvPr id="11" name="모서리가 둥근 직사각형 10"/>
          <p:cNvSpPr/>
          <p:nvPr/>
        </p:nvSpPr>
        <p:spPr>
          <a:xfrm>
            <a:off x="1031472" y="4496288"/>
            <a:ext cx="980672" cy="660904"/>
          </a:xfrm>
          <a:prstGeom prst="roundRect">
            <a:avLst/>
          </a:prstGeom>
          <a:noFill/>
          <a:ln w="825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그룹 3"/>
          <p:cNvGrpSpPr/>
          <p:nvPr/>
        </p:nvGrpSpPr>
        <p:grpSpPr>
          <a:xfrm>
            <a:off x="312053" y="903361"/>
            <a:ext cx="3867150" cy="5765999"/>
            <a:chOff x="312053" y="903361"/>
            <a:chExt cx="3867150" cy="5765999"/>
          </a:xfrm>
        </p:grpSpPr>
        <p:pic>
          <p:nvPicPr>
            <p:cNvPr id="1027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2053" y="903361"/>
              <a:ext cx="3867150" cy="17335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28" name="Picture 4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1578" y="2659335"/>
              <a:ext cx="3857625" cy="40100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" name="슬라이드 번호 개체 틀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133F051-7AF8-4190-B388-1F2E00D04662}" type="slidenum">
              <a:rPr lang="en-US" altLang="ko-KR" smtClean="0"/>
              <a:pPr>
                <a:defRPr/>
              </a:pPr>
              <a:t>9</a:t>
            </a:fld>
            <a:endParaRPr lang="en-US" altLang="ko-KR"/>
          </a:p>
        </p:txBody>
      </p:sp>
      <p:sp>
        <p:nvSpPr>
          <p:cNvPr id="9" name="Rectangle 80"/>
          <p:cNvSpPr>
            <a:spLocks noChangeArrowheads="1"/>
          </p:cNvSpPr>
          <p:nvPr/>
        </p:nvSpPr>
        <p:spPr bwMode="gray">
          <a:xfrm>
            <a:off x="1136576" y="32156"/>
            <a:ext cx="7344815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0000" tIns="43200" rIns="90000" bIns="43200" anchor="b"/>
          <a:lstStyle/>
          <a:p>
            <a:pPr algn="ctr" eaLnBrk="1" latinLnBrk="1" hangingPunct="1">
              <a:lnSpc>
                <a:spcPct val="90000"/>
              </a:lnSpc>
              <a:defRPr/>
            </a:pPr>
            <a:r>
              <a:rPr kumimoji="1" lang="en-US" altLang="ko-KR" sz="200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 </a:t>
            </a:r>
            <a:r>
              <a:rPr kumimoji="1" lang="ko-KR" altLang="en-US" sz="200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위비뱅크 </a:t>
            </a:r>
            <a:r>
              <a:rPr kumimoji="1" lang="en-US" altLang="ko-KR" sz="200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ID</a:t>
            </a:r>
            <a:r>
              <a:rPr kumimoji="1" lang="ko-KR" altLang="en-US" sz="200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카드 </a:t>
            </a:r>
            <a:r>
              <a:rPr kumimoji="1" lang="ko-KR" altLang="en-US" sz="200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신청 절차 </a:t>
            </a:r>
            <a:r>
              <a:rPr kumimoji="1" lang="en-US" altLang="ko-KR" sz="200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- </a:t>
            </a:r>
            <a:r>
              <a:rPr kumimoji="1" lang="ko-KR" altLang="en-US" sz="200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⑤ </a:t>
            </a:r>
            <a:r>
              <a:rPr kumimoji="1" lang="ko-KR" altLang="en-US" sz="200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상품</a:t>
            </a:r>
            <a:r>
              <a:rPr kumimoji="1" lang="en-US" altLang="ko-KR" sz="200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(</a:t>
            </a:r>
            <a:r>
              <a:rPr kumimoji="1" lang="ko-KR" altLang="en-US" sz="200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서비스</a:t>
            </a:r>
            <a:r>
              <a:rPr kumimoji="1" lang="en-US" altLang="ko-KR" sz="200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) </a:t>
            </a:r>
            <a:r>
              <a:rPr kumimoji="1" lang="ko-KR" altLang="en-US" sz="200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가입</a:t>
            </a:r>
            <a:r>
              <a:rPr kumimoji="1" lang="en-US" altLang="ko-KR" sz="200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(</a:t>
            </a:r>
            <a:r>
              <a:rPr kumimoji="1" lang="ko-KR" altLang="en-US" sz="200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계속</a:t>
            </a:r>
            <a:r>
              <a:rPr kumimoji="1" lang="en-US" altLang="ko-KR" sz="200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)</a:t>
            </a:r>
            <a:r>
              <a:rPr kumimoji="1" lang="ko-KR" altLang="en-US" sz="200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  </a:t>
            </a:r>
            <a:endParaRPr kumimoji="1" lang="en-US" altLang="ko-KR" sz="200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0" name="AutoShape 8"/>
          <p:cNvSpPr>
            <a:spLocks noChangeArrowheads="1"/>
          </p:cNvSpPr>
          <p:nvPr/>
        </p:nvSpPr>
        <p:spPr bwMode="auto">
          <a:xfrm>
            <a:off x="-14386" y="2660050"/>
            <a:ext cx="4736976" cy="4009310"/>
          </a:xfrm>
          <a:prstGeom prst="roundRect">
            <a:avLst>
              <a:gd name="adj" fmla="val 6986"/>
            </a:avLst>
          </a:prstGeom>
          <a:noFill/>
          <a:ln w="28575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algn="ctr"/>
            <a:endParaRPr lang="ko-KR" altLang="en-US" sz="1200"/>
          </a:p>
        </p:txBody>
      </p:sp>
      <p:sp>
        <p:nvSpPr>
          <p:cNvPr id="11" name="AutoShape 9"/>
          <p:cNvSpPr>
            <a:spLocks noChangeArrowheads="1"/>
          </p:cNvSpPr>
          <p:nvPr/>
        </p:nvSpPr>
        <p:spPr bwMode="auto">
          <a:xfrm>
            <a:off x="5601072" y="2780928"/>
            <a:ext cx="3898815" cy="3816424"/>
          </a:xfrm>
          <a:prstGeom prst="wedgeRoundRectCallout">
            <a:avLst>
              <a:gd name="adj1" fmla="val -68275"/>
              <a:gd name="adj2" fmla="val -21250"/>
              <a:gd name="adj3" fmla="val 16667"/>
            </a:avLst>
          </a:prstGeom>
          <a:solidFill>
            <a:srgbClr val="FFFFFF"/>
          </a:solidFill>
          <a:ln w="12700" algn="ctr">
            <a:solidFill>
              <a:srgbClr val="FF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anchor="ctr" anchorCtr="1"/>
          <a:lstStyle/>
          <a:p>
            <a:r>
              <a:rPr lang="en-US" altLang="ko-KR" sz="1400" b="0" smtClean="0"/>
              <a:t>1. </a:t>
            </a:r>
            <a:r>
              <a:rPr lang="ko-KR" altLang="en-US" sz="1400" smtClean="0">
                <a:solidFill>
                  <a:srgbClr val="0000FF"/>
                </a:solidFill>
              </a:rPr>
              <a:t>인터넷</a:t>
            </a:r>
            <a:r>
              <a:rPr lang="en-US" altLang="ko-KR" sz="1400" smtClean="0">
                <a:solidFill>
                  <a:srgbClr val="0000FF"/>
                </a:solidFill>
              </a:rPr>
              <a:t>/</a:t>
            </a:r>
            <a:r>
              <a:rPr lang="ko-KR" altLang="en-US" sz="1400" smtClean="0">
                <a:solidFill>
                  <a:srgbClr val="0000FF"/>
                </a:solidFill>
              </a:rPr>
              <a:t>스마트뱅킹 신청 </a:t>
            </a:r>
            <a:endParaRPr lang="en-US" altLang="ko-KR" sz="1400" smtClean="0">
              <a:solidFill>
                <a:srgbClr val="0000FF"/>
              </a:solidFill>
            </a:endParaRPr>
          </a:p>
          <a:p>
            <a:r>
              <a:rPr lang="en-US" altLang="ko-KR" sz="1400" b="0"/>
              <a:t> </a:t>
            </a:r>
            <a:r>
              <a:rPr lang="en-US" altLang="ko-KR" sz="1400" b="0" smtClean="0"/>
              <a:t>   </a:t>
            </a:r>
            <a:r>
              <a:rPr lang="ko-KR" altLang="en-US" sz="1400" b="0" smtClean="0"/>
              <a:t>인터넷 </a:t>
            </a:r>
            <a:r>
              <a:rPr lang="en-US" altLang="ko-KR" sz="1400" b="0" smtClean="0"/>
              <a:t>/</a:t>
            </a:r>
            <a:r>
              <a:rPr lang="ko-KR" altLang="en-US" sz="1400" b="0" smtClean="0"/>
              <a:t>스마트뱅킹 </a:t>
            </a:r>
            <a:r>
              <a:rPr lang="en-US" altLang="ko-KR" sz="1400" b="0" smtClean="0"/>
              <a:t>ID </a:t>
            </a:r>
            <a:r>
              <a:rPr lang="ko-KR" altLang="en-US" sz="1400" b="0" smtClean="0"/>
              <a:t>입력후 중복확인</a:t>
            </a:r>
            <a:endParaRPr lang="en-US" altLang="ko-KR" sz="1400" b="0" smtClean="0"/>
          </a:p>
          <a:p>
            <a:endParaRPr lang="en-US" altLang="ko-KR" sz="1400" b="0" smtClean="0"/>
          </a:p>
          <a:p>
            <a:r>
              <a:rPr lang="en-US" altLang="ko-KR" sz="1400" b="0" smtClean="0"/>
              <a:t>2. </a:t>
            </a:r>
            <a:r>
              <a:rPr lang="ko-KR" altLang="en-US" sz="1400" b="0" smtClean="0"/>
              <a:t>이용자 비밀번호 필수입력</a:t>
            </a:r>
            <a:endParaRPr lang="en-US" altLang="ko-KR" sz="1400" b="0" smtClean="0"/>
          </a:p>
          <a:p>
            <a:endParaRPr lang="en-US" altLang="ko-KR" sz="1400" b="0"/>
          </a:p>
          <a:p>
            <a:r>
              <a:rPr lang="en-US" altLang="ko-KR" sz="1400" b="0" smtClean="0"/>
              <a:t>3. </a:t>
            </a:r>
            <a:r>
              <a:rPr lang="ko-KR" altLang="en-US" sz="1400" smtClean="0">
                <a:solidFill>
                  <a:srgbClr val="0000FF"/>
                </a:solidFill>
              </a:rPr>
              <a:t>인터넷뱅킹 기가입자 </a:t>
            </a:r>
            <a:r>
              <a:rPr lang="en-US" altLang="ko-KR" sz="1400" b="0" smtClean="0"/>
              <a:t>:</a:t>
            </a:r>
          </a:p>
          <a:p>
            <a:r>
              <a:rPr lang="ko-KR" altLang="en-US" sz="1400" b="0" smtClean="0"/>
              <a:t>  </a:t>
            </a:r>
            <a:r>
              <a:rPr lang="en-US" altLang="ko-KR" sz="1400" b="0" smtClean="0"/>
              <a:t>- </a:t>
            </a:r>
            <a:r>
              <a:rPr lang="ko-KR" altLang="en-US" sz="1400" b="0" smtClean="0"/>
              <a:t>본인 </a:t>
            </a:r>
            <a:r>
              <a:rPr lang="en-US" altLang="ko-KR" sz="1400" b="0" smtClean="0"/>
              <a:t>ID</a:t>
            </a:r>
            <a:r>
              <a:rPr lang="ko-KR" altLang="en-US" sz="1400" b="0" smtClean="0"/>
              <a:t>호출 됨</a:t>
            </a:r>
            <a:endParaRPr lang="en-US" altLang="ko-KR" sz="1400" b="0" smtClean="0"/>
          </a:p>
          <a:p>
            <a:r>
              <a:rPr lang="en-US" altLang="ko-KR" sz="1400" b="0"/>
              <a:t> </a:t>
            </a:r>
            <a:r>
              <a:rPr lang="en-US" altLang="ko-KR" sz="1400" b="0" smtClean="0"/>
              <a:t> -</a:t>
            </a:r>
            <a:r>
              <a:rPr lang="ko-KR" altLang="en-US" sz="1400" b="0" smtClean="0"/>
              <a:t> 비밀번호</a:t>
            </a:r>
            <a:r>
              <a:rPr lang="en-US" altLang="ko-KR" sz="1400" b="0"/>
              <a:t> </a:t>
            </a:r>
            <a:r>
              <a:rPr lang="ko-KR" altLang="en-US" sz="1400" b="0" smtClean="0"/>
              <a:t>입력없이 확인 버튼</a:t>
            </a:r>
            <a:endParaRPr lang="en-US" altLang="ko-KR" sz="1400" b="0" smtClean="0"/>
          </a:p>
          <a:p>
            <a:r>
              <a:rPr lang="en-US" altLang="ko-KR" sz="1400" b="0" smtClean="0"/>
              <a:t>  -</a:t>
            </a:r>
            <a:r>
              <a:rPr lang="ko-KR" altLang="en-US" sz="1400" b="0" smtClean="0"/>
              <a:t> 전자금융 제신고 및 변경은 불가</a:t>
            </a:r>
            <a:endParaRPr lang="en-US" altLang="ko-KR" sz="1400" b="0" smtClean="0"/>
          </a:p>
          <a:p>
            <a:endParaRPr lang="en-US" altLang="ko-KR" sz="1400" b="0" smtClean="0"/>
          </a:p>
          <a:p>
            <a:r>
              <a:rPr lang="en-US" altLang="ko-KR" sz="1400" b="0" smtClean="0"/>
              <a:t>4. </a:t>
            </a:r>
            <a:r>
              <a:rPr lang="ko-KR" altLang="en-US" sz="1400" b="0" smtClean="0"/>
              <a:t>확인버튼 클릭 후</a:t>
            </a:r>
            <a:endParaRPr lang="en-US" altLang="ko-KR" sz="1400" b="0" smtClean="0"/>
          </a:p>
          <a:p>
            <a:r>
              <a:rPr lang="en-US" altLang="ko-KR" sz="1400" b="0">
                <a:latin typeface="굴림체" panose="020B0609000101010101" pitchFamily="49" charset="-127"/>
              </a:rPr>
              <a:t> </a:t>
            </a:r>
            <a:r>
              <a:rPr lang="en-US" altLang="ko-KR" sz="1400" b="0" smtClean="0">
                <a:latin typeface="굴림체" panose="020B0609000101010101" pitchFamily="49" charset="-127"/>
              </a:rPr>
              <a:t> </a:t>
            </a:r>
            <a:r>
              <a:rPr lang="ko-KR" altLang="en-US" sz="1400" b="0" smtClean="0">
                <a:latin typeface="굴림체" panose="020B0609000101010101" pitchFamily="49" charset="-127"/>
              </a:rPr>
              <a:t>상품서비스 안내 위한 개인</a:t>
            </a:r>
            <a:r>
              <a:rPr lang="en-US" altLang="ko-KR" sz="1400" b="0" smtClean="0">
                <a:latin typeface="굴림체" panose="020B0609000101010101" pitchFamily="49" charset="-127"/>
              </a:rPr>
              <a:t>(</a:t>
            </a:r>
            <a:r>
              <a:rPr lang="ko-KR" altLang="en-US" sz="1400" b="0" smtClean="0">
                <a:latin typeface="굴림체" panose="020B0609000101010101" pitchFamily="49" charset="-127"/>
              </a:rPr>
              <a:t>신용</a:t>
            </a:r>
            <a:r>
              <a:rPr lang="en-US" altLang="ko-KR" sz="1400" b="0" smtClean="0">
                <a:latin typeface="굴림체" panose="020B0609000101010101" pitchFamily="49" charset="-127"/>
              </a:rPr>
              <a:t>)</a:t>
            </a:r>
            <a:r>
              <a:rPr lang="ko-KR" altLang="en-US" sz="1400" b="0" smtClean="0">
                <a:latin typeface="굴림체" panose="020B0609000101010101" pitchFamily="49" charset="-127"/>
              </a:rPr>
              <a:t>정보</a:t>
            </a:r>
            <a:endParaRPr lang="en-US" altLang="ko-KR" sz="1400" b="0" smtClean="0">
              <a:latin typeface="굴림체" panose="020B0609000101010101" pitchFamily="49" charset="-127"/>
            </a:endParaRPr>
          </a:p>
          <a:p>
            <a:r>
              <a:rPr lang="en-US" altLang="ko-KR" sz="1400" b="0">
                <a:latin typeface="굴림체" panose="020B0609000101010101" pitchFamily="49" charset="-127"/>
              </a:rPr>
              <a:t> </a:t>
            </a:r>
            <a:r>
              <a:rPr lang="en-US" altLang="ko-KR" sz="1400" b="0" smtClean="0">
                <a:latin typeface="굴림체" panose="020B0609000101010101" pitchFamily="49" charset="-127"/>
              </a:rPr>
              <a:t> </a:t>
            </a:r>
            <a:r>
              <a:rPr lang="ko-KR" altLang="en-US" sz="1400" b="0" smtClean="0">
                <a:latin typeface="굴림체" panose="020B0609000101010101" pitchFamily="49" charset="-127"/>
              </a:rPr>
              <a:t>수집∙이용 동의서</a:t>
            </a:r>
            <a:r>
              <a:rPr lang="en-US" altLang="ko-KR" sz="1400" b="0" smtClean="0">
                <a:latin typeface="굴림체" panose="020B0609000101010101" pitchFamily="49" charset="-127"/>
              </a:rPr>
              <a:t>(</a:t>
            </a:r>
            <a:r>
              <a:rPr lang="ko-KR" altLang="en-US" sz="1400" b="0" smtClean="0">
                <a:latin typeface="굴림체" panose="020B0609000101010101" pitchFamily="49" charset="-127"/>
              </a:rPr>
              <a:t>계좌신규</a:t>
            </a:r>
            <a:r>
              <a:rPr lang="en-US" altLang="ko-KR" sz="1400" b="0" smtClean="0">
                <a:latin typeface="굴림체" panose="020B0609000101010101" pitchFamily="49" charset="-127"/>
              </a:rPr>
              <a:t>/</a:t>
            </a:r>
            <a:r>
              <a:rPr lang="ko-KR" altLang="en-US" sz="1400" b="0" smtClean="0">
                <a:latin typeface="굴림체" panose="020B0609000101010101" pitchFamily="49" charset="-127"/>
              </a:rPr>
              <a:t>미징구자</a:t>
            </a:r>
            <a:r>
              <a:rPr lang="en-US" altLang="ko-KR" sz="1400" b="0" smtClean="0">
                <a:latin typeface="굴림체" panose="020B0609000101010101" pitchFamily="49" charset="-127"/>
              </a:rPr>
              <a:t>)</a:t>
            </a:r>
          </a:p>
          <a:p>
            <a:r>
              <a:rPr lang="en-US" altLang="ko-KR" sz="1400" b="0">
                <a:latin typeface="굴림체" panose="020B0609000101010101" pitchFamily="49" charset="-127"/>
              </a:rPr>
              <a:t> </a:t>
            </a:r>
            <a:r>
              <a:rPr lang="en-US" altLang="ko-KR" sz="1400" b="0" smtClean="0">
                <a:latin typeface="굴림체" panose="020B0609000101010101" pitchFamily="49" charset="-127"/>
              </a:rPr>
              <a:t> </a:t>
            </a:r>
            <a:r>
              <a:rPr lang="ko-KR" altLang="en-US" sz="1400" b="0" smtClean="0">
                <a:latin typeface="굴림체" panose="020B0609000101010101" pitchFamily="49" charset="-127"/>
              </a:rPr>
              <a:t>선택 동의 안내</a:t>
            </a:r>
            <a:endParaRPr lang="ko-KR" altLang="en-US" sz="1400" b="0">
              <a:latin typeface="굴림체" panose="020B0609000101010101" pitchFamily="49" charset="-127"/>
            </a:endParaRPr>
          </a:p>
        </p:txBody>
      </p:sp>
      <p:sp>
        <p:nvSpPr>
          <p:cNvPr id="15" name="AutoShape 25"/>
          <p:cNvSpPr>
            <a:spLocks noChangeArrowheads="1"/>
          </p:cNvSpPr>
          <p:nvPr/>
        </p:nvSpPr>
        <p:spPr bwMode="auto">
          <a:xfrm>
            <a:off x="5529064" y="980728"/>
            <a:ext cx="3816424" cy="1080120"/>
          </a:xfrm>
          <a:prstGeom prst="wedgeRoundRectCallout">
            <a:avLst>
              <a:gd name="adj1" fmla="val -67694"/>
              <a:gd name="adj2" fmla="val -20292"/>
              <a:gd name="adj3" fmla="val 16667"/>
            </a:avLst>
          </a:prstGeom>
          <a:solidFill>
            <a:srgbClr val="FFFFFF"/>
          </a:solidFill>
          <a:ln w="12700" algn="ctr">
            <a:solidFill>
              <a:srgbClr val="0000FF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anchor="ctr" anchorCtr="1"/>
          <a:lstStyle/>
          <a:p>
            <a:r>
              <a:rPr kumimoji="1" lang="ko-KR" altLang="en-US" sz="1400" smtClean="0">
                <a:solidFill>
                  <a:srgbClr val="0000FF"/>
                </a:solidFill>
              </a:rPr>
              <a:t>추카체크카드 </a:t>
            </a:r>
            <a:r>
              <a:rPr kumimoji="1" lang="ko-KR" altLang="en-US" sz="1400" b="0" smtClean="0"/>
              <a:t>선택</a:t>
            </a:r>
            <a:endParaRPr kumimoji="1" lang="en-US" altLang="ko-KR" sz="1400" b="0" smtClean="0"/>
          </a:p>
          <a:p>
            <a:r>
              <a:rPr kumimoji="1" lang="ko-KR" altLang="en-US" sz="1400" b="0" smtClean="0"/>
              <a:t>다양한 추가 혜택이 있는</a:t>
            </a:r>
            <a:endParaRPr kumimoji="1" lang="en-US" altLang="ko-KR" sz="1400" b="0" smtClean="0"/>
          </a:p>
          <a:p>
            <a:r>
              <a:rPr kumimoji="1" lang="ko-KR" altLang="en-US" sz="1400" smtClean="0">
                <a:solidFill>
                  <a:srgbClr val="0000FF"/>
                </a:solidFill>
              </a:rPr>
              <a:t>썸</a:t>
            </a:r>
            <a:r>
              <a:rPr kumimoji="1" lang="en-US" altLang="ko-KR" sz="1400" smtClean="0">
                <a:solidFill>
                  <a:srgbClr val="0000FF"/>
                </a:solidFill>
              </a:rPr>
              <a:t>(SUM)</a:t>
            </a:r>
            <a:r>
              <a:rPr kumimoji="1" lang="ko-KR" altLang="en-US" sz="1400" smtClean="0">
                <a:solidFill>
                  <a:srgbClr val="0000FF"/>
                </a:solidFill>
              </a:rPr>
              <a:t>타는 우리 </a:t>
            </a:r>
            <a:r>
              <a:rPr kumimoji="1" lang="en-US" altLang="ko-KR" sz="1400" smtClean="0">
                <a:solidFill>
                  <a:srgbClr val="0000FF"/>
                </a:solidFill>
              </a:rPr>
              <a:t>Uni</a:t>
            </a:r>
            <a:r>
              <a:rPr kumimoji="1" lang="ko-KR" altLang="en-US" sz="1400" smtClean="0">
                <a:solidFill>
                  <a:srgbClr val="0000FF"/>
                </a:solidFill>
              </a:rPr>
              <a:t>체크카드</a:t>
            </a:r>
            <a:endParaRPr kumimoji="1" lang="ko-KR" altLang="en-US" sz="1400">
              <a:solidFill>
                <a:srgbClr val="0000FF"/>
              </a:solidFill>
            </a:endParaRPr>
          </a:p>
        </p:txBody>
      </p:sp>
      <p:sp>
        <p:nvSpPr>
          <p:cNvPr id="16" name="AutoShape 24"/>
          <p:cNvSpPr>
            <a:spLocks noChangeArrowheads="1"/>
          </p:cNvSpPr>
          <p:nvPr/>
        </p:nvSpPr>
        <p:spPr bwMode="auto">
          <a:xfrm>
            <a:off x="13842" y="903361"/>
            <a:ext cx="4680520" cy="1157487"/>
          </a:xfrm>
          <a:prstGeom prst="roundRect">
            <a:avLst>
              <a:gd name="adj" fmla="val 16667"/>
            </a:avLst>
          </a:prstGeom>
          <a:noFill/>
          <a:ln w="28575" algn="ctr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algn="ctr"/>
            <a:endParaRPr lang="ko-KR" altLang="en-US" sz="1200"/>
          </a:p>
        </p:txBody>
      </p:sp>
    </p:spTree>
    <p:extLst>
      <p:ext uri="{BB962C8B-B14F-4D97-AF65-F5344CB8AC3E}">
        <p14:creationId xmlns:p14="http://schemas.microsoft.com/office/powerpoint/2010/main" val="3671915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133F051-7AF8-4190-B388-1F2E00D04662}" type="slidenum">
              <a:rPr lang="en-US" altLang="ko-KR" smtClean="0"/>
              <a:pPr>
                <a:defRPr/>
              </a:pPr>
              <a:t>10</a:t>
            </a:fld>
            <a:endParaRPr lang="en-US" altLang="ko-KR"/>
          </a:p>
        </p:txBody>
      </p:sp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48680"/>
            <a:ext cx="3224808" cy="4968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4808" y="548680"/>
            <a:ext cx="3312368" cy="4968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7176" y="548680"/>
            <a:ext cx="3257178" cy="4968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모서리가 둥근 직사각형 5"/>
          <p:cNvSpPr/>
          <p:nvPr/>
        </p:nvSpPr>
        <p:spPr bwMode="auto">
          <a:xfrm>
            <a:off x="632520" y="5589240"/>
            <a:ext cx="8496944" cy="1179984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41275">
            <a:solidFill>
              <a:schemeClr val="accent2">
                <a:lumMod val="50000"/>
              </a:schemeClr>
            </a:solidFill>
          </a:ln>
        </p:spPr>
        <p:txBody>
          <a:bodyPr rtlCol="0" anchor="ctr"/>
          <a:lstStyle/>
          <a:p>
            <a:r>
              <a:rPr lang="en-US" altLang="ko-KR" sz="1600" smtClean="0">
                <a:sym typeface="Wingdings"/>
              </a:rPr>
              <a:t>    -  </a:t>
            </a:r>
            <a:r>
              <a:rPr lang="ko-KR" altLang="en-US" sz="1600" b="0" smtClean="0"/>
              <a:t>지금까지의  </a:t>
            </a:r>
            <a:r>
              <a:rPr lang="ko-KR" altLang="en-US" sz="1600" b="0"/>
              <a:t>입력내용이 </a:t>
            </a:r>
            <a:r>
              <a:rPr lang="ko-KR" altLang="en-US" sz="1600" smtClean="0"/>
              <a:t>저장</a:t>
            </a:r>
            <a:r>
              <a:rPr lang="ko-KR" altLang="en-US" sz="1600" b="0" smtClean="0"/>
              <a:t>되고 </a:t>
            </a:r>
            <a:r>
              <a:rPr lang="ko-KR" altLang="en-US" sz="1600" smtClean="0"/>
              <a:t>주택청약종합저축을 가입하고자  </a:t>
            </a:r>
            <a:r>
              <a:rPr lang="ko-KR" altLang="en-US" sz="1600" b="0"/>
              <a:t>하는 </a:t>
            </a:r>
            <a:r>
              <a:rPr lang="ko-KR" altLang="en-US" sz="1600" b="0" smtClean="0"/>
              <a:t>경우</a:t>
            </a:r>
            <a:endParaRPr lang="en-US" altLang="ko-KR" sz="1600" b="0" smtClean="0"/>
          </a:p>
          <a:p>
            <a:r>
              <a:rPr lang="en-US" altLang="ko-KR" sz="1600" b="0" smtClean="0"/>
              <a:t>   </a:t>
            </a:r>
            <a:r>
              <a:rPr lang="ko-KR" altLang="en-US" sz="1600" b="0" smtClean="0"/>
              <a:t>    </a:t>
            </a:r>
            <a:r>
              <a:rPr lang="en-US" altLang="ko-KR" sz="1600" b="0" smtClean="0"/>
              <a:t>“</a:t>
            </a:r>
            <a:r>
              <a:rPr lang="ko-KR" altLang="en-US" sz="1600" b="0"/>
              <a:t>예</a:t>
            </a:r>
            <a:r>
              <a:rPr lang="en-US" altLang="ko-KR" sz="1600" b="0"/>
              <a:t>”</a:t>
            </a:r>
            <a:r>
              <a:rPr lang="ko-KR" altLang="en-US" sz="1600" b="0"/>
              <a:t>를 </a:t>
            </a:r>
            <a:r>
              <a:rPr lang="ko-KR" altLang="en-US" sz="1600" b="0" smtClean="0"/>
              <a:t>클릭하고</a:t>
            </a:r>
            <a:r>
              <a:rPr lang="en-US" altLang="ko-KR" sz="1600" b="0" smtClean="0"/>
              <a:t>   </a:t>
            </a:r>
            <a:r>
              <a:rPr lang="ko-KR" altLang="en-US" sz="1600" b="0" smtClean="0"/>
              <a:t> </a:t>
            </a:r>
            <a:r>
              <a:rPr lang="ko-KR" altLang="en-US" sz="1600">
                <a:solidFill>
                  <a:srgbClr val="0000FF"/>
                </a:solidFill>
              </a:rPr>
              <a:t>원하지 않을 경우 </a:t>
            </a:r>
            <a:r>
              <a:rPr lang="en-US" altLang="ko-KR" sz="1600">
                <a:solidFill>
                  <a:srgbClr val="0000FF"/>
                </a:solidFill>
              </a:rPr>
              <a:t>“</a:t>
            </a:r>
            <a:r>
              <a:rPr lang="ko-KR" altLang="en-US" sz="1600">
                <a:solidFill>
                  <a:srgbClr val="0000FF"/>
                </a:solidFill>
              </a:rPr>
              <a:t>아니오</a:t>
            </a:r>
            <a:r>
              <a:rPr lang="en-US" altLang="ko-KR" sz="1600">
                <a:solidFill>
                  <a:srgbClr val="0000FF"/>
                </a:solidFill>
              </a:rPr>
              <a:t>”</a:t>
            </a:r>
            <a:r>
              <a:rPr lang="ko-KR" altLang="en-US" sz="1600">
                <a:solidFill>
                  <a:srgbClr val="0000FF"/>
                </a:solidFill>
              </a:rPr>
              <a:t>를 선택 </a:t>
            </a:r>
            <a:r>
              <a:rPr lang="ko-KR" altLang="en-US" sz="1600" smtClean="0">
                <a:solidFill>
                  <a:srgbClr val="0000FF"/>
                </a:solidFill>
              </a:rPr>
              <a:t>후  </a:t>
            </a:r>
            <a:r>
              <a:rPr lang="ko-KR" altLang="en-US" sz="1600">
                <a:solidFill>
                  <a:srgbClr val="0000FF"/>
                </a:solidFill>
              </a:rPr>
              <a:t>확인버튼 클릭 </a:t>
            </a:r>
            <a:r>
              <a:rPr lang="ko-KR" altLang="en-US" sz="1600" b="0" smtClean="0"/>
              <a:t> </a:t>
            </a:r>
            <a:r>
              <a:rPr lang="ko-KR" altLang="en-US" sz="1600" b="0"/>
              <a:t>진행</a:t>
            </a:r>
            <a:endParaRPr lang="en-US" altLang="ko-KR" sz="1600" b="0"/>
          </a:p>
          <a:p>
            <a:r>
              <a:rPr lang="en-US" altLang="ko-KR" sz="1600" b="0"/>
              <a:t>    </a:t>
            </a:r>
            <a:r>
              <a:rPr lang="en-US" altLang="ko-KR" sz="1600" b="0" smtClean="0"/>
              <a:t>   (</a:t>
            </a:r>
            <a:r>
              <a:rPr lang="ko-KR" altLang="en-US" sz="1600" b="0"/>
              <a:t>신청에 </a:t>
            </a:r>
            <a:r>
              <a:rPr lang="en-US" altLang="ko-KR" sz="1600" b="0"/>
              <a:t>“</a:t>
            </a:r>
            <a:r>
              <a:rPr lang="ko-KR" altLang="en-US" sz="1600" b="0"/>
              <a:t>예</a:t>
            </a:r>
            <a:r>
              <a:rPr lang="en-US" altLang="ko-KR" sz="1600" b="0"/>
              <a:t>”</a:t>
            </a:r>
            <a:r>
              <a:rPr lang="ko-KR" altLang="en-US" sz="1600" b="0"/>
              <a:t>선택한 경우에만 </a:t>
            </a:r>
            <a:r>
              <a:rPr lang="ko-KR" altLang="en-US" sz="1600" b="0" smtClean="0"/>
              <a:t>주택청약 </a:t>
            </a:r>
            <a:r>
              <a:rPr lang="en-US" altLang="ko-KR" sz="1600" b="0" smtClean="0"/>
              <a:t> </a:t>
            </a:r>
            <a:r>
              <a:rPr lang="ko-KR" altLang="en-US" sz="1600" b="0"/>
              <a:t>종합저축 약관 보여주고 진행됨</a:t>
            </a:r>
            <a:r>
              <a:rPr lang="en-US" altLang="ko-KR" sz="1600" b="0"/>
              <a:t>)</a:t>
            </a:r>
          </a:p>
          <a:p>
            <a:r>
              <a:rPr lang="ko-KR" altLang="en-US" sz="1600" b="0"/>
              <a:t> </a:t>
            </a:r>
            <a:r>
              <a:rPr lang="ko-KR" altLang="en-US" sz="1600" b="0" smtClean="0"/>
              <a:t>   </a:t>
            </a:r>
            <a:r>
              <a:rPr lang="en-US" altLang="ko-KR" sz="1600" b="0" smtClean="0"/>
              <a:t>- </a:t>
            </a:r>
            <a:r>
              <a:rPr lang="ko-KR" altLang="en-US" sz="1600" b="0" smtClean="0"/>
              <a:t>가입하고  제출할 신청서 소지하고 </a:t>
            </a:r>
            <a:r>
              <a:rPr lang="en-US" altLang="ko-KR" sz="1600" b="0" smtClean="0"/>
              <a:t> </a:t>
            </a:r>
            <a:r>
              <a:rPr lang="ko-KR" altLang="en-US" sz="1600"/>
              <a:t>영업점 방문시 </a:t>
            </a:r>
            <a:r>
              <a:rPr lang="ko-KR" altLang="en-US" sz="1600">
                <a:solidFill>
                  <a:srgbClr val="FF0000"/>
                </a:solidFill>
              </a:rPr>
              <a:t>입금할 금액 지참</a:t>
            </a:r>
          </a:p>
        </p:txBody>
      </p:sp>
      <p:sp>
        <p:nvSpPr>
          <p:cNvPr id="7" name="Rectangle 80"/>
          <p:cNvSpPr>
            <a:spLocks noChangeArrowheads="1"/>
          </p:cNvSpPr>
          <p:nvPr/>
        </p:nvSpPr>
        <p:spPr bwMode="gray">
          <a:xfrm>
            <a:off x="1316559" y="32156"/>
            <a:ext cx="7020817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0000" tIns="43200" rIns="90000" bIns="43200" anchor="b"/>
          <a:lstStyle/>
          <a:p>
            <a:pPr algn="ctr" eaLnBrk="1" latinLnBrk="1" hangingPunct="1">
              <a:lnSpc>
                <a:spcPct val="90000"/>
              </a:lnSpc>
              <a:defRPr/>
            </a:pPr>
            <a:r>
              <a:rPr kumimoji="1" lang="en-US" altLang="ko-KR" sz="200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 </a:t>
            </a:r>
            <a:r>
              <a:rPr kumimoji="1" lang="ko-KR" altLang="en-US" sz="200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위비뱅크 </a:t>
            </a:r>
            <a:r>
              <a:rPr kumimoji="1" lang="en-US" altLang="ko-KR" sz="200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ID</a:t>
            </a:r>
            <a:r>
              <a:rPr kumimoji="1" lang="ko-KR" altLang="en-US" sz="200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카드 </a:t>
            </a:r>
            <a:r>
              <a:rPr kumimoji="1" lang="ko-KR" altLang="en-US" sz="200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신청 절차 </a:t>
            </a:r>
            <a:r>
              <a:rPr kumimoji="1" lang="en-US" altLang="ko-KR" sz="200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–</a:t>
            </a:r>
            <a:r>
              <a:rPr kumimoji="1" lang="ko-KR" altLang="en-US" sz="200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⑤ 상품</a:t>
            </a:r>
            <a:r>
              <a:rPr kumimoji="1" lang="en-US" altLang="ko-KR" sz="200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(</a:t>
            </a:r>
            <a:r>
              <a:rPr kumimoji="1" lang="ko-KR" altLang="en-US" sz="200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서비스</a:t>
            </a:r>
            <a:r>
              <a:rPr kumimoji="1" lang="en-US" altLang="ko-KR" sz="200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) </a:t>
            </a:r>
            <a:r>
              <a:rPr kumimoji="1" lang="ko-KR" altLang="en-US" sz="200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가입</a:t>
            </a:r>
            <a:r>
              <a:rPr kumimoji="1" lang="en-US" altLang="ko-KR" sz="200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(</a:t>
            </a:r>
            <a:r>
              <a:rPr kumimoji="1" lang="ko-KR" altLang="en-US" sz="200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계속</a:t>
            </a:r>
            <a:r>
              <a:rPr kumimoji="1" lang="en-US" altLang="ko-KR" sz="200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)</a:t>
            </a:r>
            <a:r>
              <a:rPr kumimoji="1" lang="ko-KR" altLang="en-US" sz="200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 </a:t>
            </a:r>
            <a:endParaRPr kumimoji="1" lang="en-US" altLang="ko-KR" sz="200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8" name="AutoShape 8"/>
          <p:cNvSpPr>
            <a:spLocks noChangeArrowheads="1"/>
          </p:cNvSpPr>
          <p:nvPr/>
        </p:nvSpPr>
        <p:spPr bwMode="auto">
          <a:xfrm>
            <a:off x="56456" y="1369951"/>
            <a:ext cx="1440160" cy="474873"/>
          </a:xfrm>
          <a:prstGeom prst="roundRect">
            <a:avLst>
              <a:gd name="adj" fmla="val 16667"/>
            </a:avLst>
          </a:prstGeom>
          <a:noFill/>
          <a:ln w="28575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algn="ctr"/>
            <a:endParaRPr lang="ko-KR" altLang="en-US" sz="1200"/>
          </a:p>
        </p:txBody>
      </p:sp>
      <p:sp>
        <p:nvSpPr>
          <p:cNvPr id="9" name="AutoShape 8"/>
          <p:cNvSpPr>
            <a:spLocks noChangeArrowheads="1"/>
          </p:cNvSpPr>
          <p:nvPr/>
        </p:nvSpPr>
        <p:spPr bwMode="auto">
          <a:xfrm>
            <a:off x="2374351" y="1949928"/>
            <a:ext cx="788863" cy="258849"/>
          </a:xfrm>
          <a:prstGeom prst="roundRect">
            <a:avLst>
              <a:gd name="adj" fmla="val 16667"/>
            </a:avLst>
          </a:prstGeom>
          <a:noFill/>
          <a:ln w="28575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algn="ctr"/>
            <a:endParaRPr lang="ko-KR" altLang="en-US" sz="1200"/>
          </a:p>
        </p:txBody>
      </p:sp>
      <p:sp>
        <p:nvSpPr>
          <p:cNvPr id="10" name="AutoShape 8"/>
          <p:cNvSpPr>
            <a:spLocks noChangeArrowheads="1"/>
          </p:cNvSpPr>
          <p:nvPr/>
        </p:nvSpPr>
        <p:spPr bwMode="auto">
          <a:xfrm>
            <a:off x="7771333" y="4172448"/>
            <a:ext cx="788863" cy="258849"/>
          </a:xfrm>
          <a:prstGeom prst="roundRect">
            <a:avLst>
              <a:gd name="adj" fmla="val 16667"/>
            </a:avLst>
          </a:prstGeom>
          <a:noFill/>
          <a:ln w="28575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algn="ctr"/>
            <a:endParaRPr lang="ko-KR" altLang="en-US" sz="1200"/>
          </a:p>
        </p:txBody>
      </p:sp>
      <p:sp>
        <p:nvSpPr>
          <p:cNvPr id="11" name="AutoShape 8"/>
          <p:cNvSpPr>
            <a:spLocks noChangeArrowheads="1"/>
          </p:cNvSpPr>
          <p:nvPr/>
        </p:nvSpPr>
        <p:spPr bwMode="auto">
          <a:xfrm>
            <a:off x="1217972" y="4114079"/>
            <a:ext cx="788863" cy="258849"/>
          </a:xfrm>
          <a:prstGeom prst="roundRect">
            <a:avLst>
              <a:gd name="adj" fmla="val 16667"/>
            </a:avLst>
          </a:prstGeom>
          <a:noFill/>
          <a:ln w="28575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algn="ctr"/>
            <a:endParaRPr lang="ko-KR" altLang="en-US" sz="1200"/>
          </a:p>
        </p:txBody>
      </p:sp>
      <p:sp>
        <p:nvSpPr>
          <p:cNvPr id="12" name="AutoShape 8"/>
          <p:cNvSpPr>
            <a:spLocks noChangeArrowheads="1"/>
          </p:cNvSpPr>
          <p:nvPr/>
        </p:nvSpPr>
        <p:spPr bwMode="auto">
          <a:xfrm>
            <a:off x="6537176" y="1657983"/>
            <a:ext cx="3257178" cy="2347081"/>
          </a:xfrm>
          <a:prstGeom prst="roundRect">
            <a:avLst>
              <a:gd name="adj" fmla="val 16667"/>
            </a:avLst>
          </a:prstGeom>
          <a:noFill/>
          <a:ln w="28575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algn="ctr"/>
            <a:endParaRPr lang="ko-KR" altLang="en-US" sz="1200"/>
          </a:p>
        </p:txBody>
      </p:sp>
      <p:sp>
        <p:nvSpPr>
          <p:cNvPr id="13" name="AutoShape 9"/>
          <p:cNvSpPr>
            <a:spLocks noChangeArrowheads="1"/>
          </p:cNvSpPr>
          <p:nvPr/>
        </p:nvSpPr>
        <p:spPr bwMode="auto">
          <a:xfrm>
            <a:off x="7473280" y="808723"/>
            <a:ext cx="2232248" cy="531912"/>
          </a:xfrm>
          <a:prstGeom prst="wedgeRoundRectCallout">
            <a:avLst>
              <a:gd name="adj1" fmla="val 12175"/>
              <a:gd name="adj2" fmla="val 105498"/>
              <a:gd name="adj3" fmla="val 16667"/>
            </a:avLst>
          </a:prstGeom>
          <a:solidFill>
            <a:srgbClr val="FFFFFF"/>
          </a:solidFill>
          <a:ln w="12700" algn="ctr">
            <a:solidFill>
              <a:srgbClr val="0000FF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anchor="ctr" anchorCtr="1"/>
          <a:lstStyle/>
          <a:p>
            <a:r>
              <a:rPr lang="en-US" altLang="ko-KR" sz="1200" smtClean="0"/>
              <a:t>WINS</a:t>
            </a:r>
            <a:r>
              <a:rPr lang="ko-KR" altLang="en-US" sz="1200" smtClean="0"/>
              <a:t>필요정보 아니기 </a:t>
            </a:r>
            <a:endParaRPr lang="en-US" altLang="ko-KR" sz="1200" smtClean="0"/>
          </a:p>
          <a:p>
            <a:r>
              <a:rPr lang="ko-KR" altLang="en-US" sz="1200" smtClean="0"/>
              <a:t>때문에 제외 예정</a:t>
            </a:r>
            <a:r>
              <a:rPr lang="en-US" altLang="ko-KR" sz="120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72507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133F051-7AF8-4190-B388-1F2E00D04662}" type="slidenum">
              <a:rPr lang="en-US" altLang="ko-KR" smtClean="0"/>
              <a:pPr>
                <a:defRPr/>
              </a:pPr>
              <a:t>11</a:t>
            </a:fld>
            <a:endParaRPr lang="en-US" altLang="ko-KR"/>
          </a:p>
        </p:txBody>
      </p:sp>
      <p:pic>
        <p:nvPicPr>
          <p:cNvPr id="1946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48680"/>
            <a:ext cx="3046073" cy="4752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1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6073" y="548680"/>
            <a:ext cx="3491103" cy="4752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2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7176" y="569201"/>
            <a:ext cx="3368824" cy="47320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모서리가 둥근 직사각형 5"/>
          <p:cNvSpPr/>
          <p:nvPr/>
        </p:nvSpPr>
        <p:spPr bwMode="auto">
          <a:xfrm>
            <a:off x="632520" y="5445224"/>
            <a:ext cx="8496944" cy="1324000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41275">
            <a:solidFill>
              <a:schemeClr val="accent2">
                <a:lumMod val="50000"/>
              </a:schemeClr>
            </a:solidFill>
          </a:ln>
        </p:spPr>
        <p:txBody>
          <a:bodyPr rtlCol="0" anchor="ctr"/>
          <a:lstStyle/>
          <a:p>
            <a:r>
              <a:rPr lang="en-US" altLang="ko-KR" sz="1600" smtClean="0">
                <a:sym typeface="Wingdings"/>
              </a:rPr>
              <a:t>    -  </a:t>
            </a:r>
            <a:r>
              <a:rPr lang="en-US" altLang="ko-KR" sz="1600" smtClean="0">
                <a:solidFill>
                  <a:srgbClr val="0000FF"/>
                </a:solidFill>
                <a:sym typeface="Wingdings"/>
              </a:rPr>
              <a:t>“</a:t>
            </a:r>
            <a:r>
              <a:rPr lang="en-US" altLang="ko-KR" sz="1600" smtClean="0">
                <a:solidFill>
                  <a:srgbClr val="0000FF"/>
                </a:solidFill>
              </a:rPr>
              <a:t>ID</a:t>
            </a:r>
            <a:r>
              <a:rPr lang="ko-KR" altLang="en-US" sz="1600" smtClean="0">
                <a:solidFill>
                  <a:srgbClr val="0000FF"/>
                </a:solidFill>
              </a:rPr>
              <a:t>카드 신청정보가 저장되었습니다</a:t>
            </a:r>
            <a:r>
              <a:rPr lang="en-US" altLang="ko-KR" sz="1600" smtClean="0">
                <a:solidFill>
                  <a:srgbClr val="0000FF"/>
                </a:solidFill>
              </a:rPr>
              <a:t>.”</a:t>
            </a:r>
            <a:r>
              <a:rPr lang="ko-KR" altLang="en-US" sz="1600" b="0" smtClean="0"/>
              <a:t>는 메시지 확인 후 신청완료 클릭</a:t>
            </a:r>
            <a:endParaRPr lang="en-US" altLang="ko-KR" sz="1600" b="0" smtClean="0"/>
          </a:p>
          <a:p>
            <a:r>
              <a:rPr lang="en-US" altLang="ko-KR" sz="1600" b="0">
                <a:solidFill>
                  <a:srgbClr val="0000FF"/>
                </a:solidFill>
              </a:rPr>
              <a:t> </a:t>
            </a:r>
            <a:r>
              <a:rPr lang="en-US" altLang="ko-KR" sz="1600" b="0" smtClean="0">
                <a:solidFill>
                  <a:srgbClr val="0000FF"/>
                </a:solidFill>
              </a:rPr>
              <a:t>      </a:t>
            </a:r>
            <a:r>
              <a:rPr lang="ko-KR" altLang="en-US" sz="1600" b="0" smtClean="0">
                <a:solidFill>
                  <a:srgbClr val="0000FF"/>
                </a:solidFill>
              </a:rPr>
              <a:t> 우리은행 홈페이지 </a:t>
            </a:r>
            <a:r>
              <a:rPr lang="ko-KR" altLang="en-US" sz="1600" b="0" smtClean="0"/>
              <a:t>퀵메뉴 → </a:t>
            </a:r>
            <a:r>
              <a:rPr lang="en-US" altLang="ko-KR" sz="1600" b="0" smtClean="0"/>
              <a:t> </a:t>
            </a:r>
            <a:r>
              <a:rPr lang="ko-KR" altLang="en-US" sz="1600" b="0" smtClean="0"/>
              <a:t>대학교 </a:t>
            </a:r>
            <a:r>
              <a:rPr lang="en-US" altLang="ko-KR" sz="1600" b="0" smtClean="0"/>
              <a:t>ID</a:t>
            </a:r>
            <a:r>
              <a:rPr lang="ko-KR" altLang="en-US" sz="1600" b="0" smtClean="0"/>
              <a:t>카드 →  </a:t>
            </a:r>
            <a:r>
              <a:rPr lang="en-US" altLang="ko-KR" sz="1600" smtClean="0">
                <a:solidFill>
                  <a:srgbClr val="0000FF"/>
                </a:solidFill>
              </a:rPr>
              <a:t>ID</a:t>
            </a:r>
            <a:r>
              <a:rPr lang="ko-KR" altLang="en-US" sz="1600" smtClean="0">
                <a:solidFill>
                  <a:srgbClr val="0000FF"/>
                </a:solidFill>
              </a:rPr>
              <a:t>카드 신청서 출력</a:t>
            </a:r>
            <a:endParaRPr lang="en-US" altLang="ko-KR" sz="1600" smtClean="0">
              <a:solidFill>
                <a:srgbClr val="0000FF"/>
              </a:solidFill>
            </a:endParaRPr>
          </a:p>
          <a:p>
            <a:r>
              <a:rPr lang="en-US" altLang="ko-KR" sz="1600" b="0" smtClean="0"/>
              <a:t>        (</a:t>
            </a:r>
            <a:r>
              <a:rPr lang="ko-KR" altLang="en-US" sz="1600" b="0"/>
              <a:t>전체서비스 → 고객광장→ 금융서비스 →  </a:t>
            </a:r>
            <a:r>
              <a:rPr lang="en-US" altLang="ko-KR" sz="1600" b="0"/>
              <a:t>ID</a:t>
            </a:r>
            <a:r>
              <a:rPr lang="ko-KR" altLang="en-US" sz="1600" b="0"/>
              <a:t>카드 → </a:t>
            </a:r>
            <a:r>
              <a:rPr lang="en-US" altLang="ko-KR" sz="1600">
                <a:solidFill>
                  <a:srgbClr val="0000FF"/>
                </a:solidFill>
              </a:rPr>
              <a:t>ID</a:t>
            </a:r>
            <a:r>
              <a:rPr lang="ko-KR" altLang="en-US" sz="1600" smtClean="0">
                <a:solidFill>
                  <a:srgbClr val="0000FF"/>
                </a:solidFill>
              </a:rPr>
              <a:t>카드신청서출력</a:t>
            </a:r>
            <a:r>
              <a:rPr lang="en-US" altLang="ko-KR" sz="1600" b="0" smtClean="0"/>
              <a:t>)</a:t>
            </a:r>
          </a:p>
          <a:p>
            <a:r>
              <a:rPr lang="en-US" altLang="ko-KR" sz="1600" b="0"/>
              <a:t> </a:t>
            </a:r>
            <a:r>
              <a:rPr lang="en-US" altLang="ko-KR" sz="1600" b="0" smtClean="0"/>
              <a:t>   -  </a:t>
            </a:r>
            <a:r>
              <a:rPr lang="ko-KR" altLang="en-US" sz="1600" b="0" smtClean="0"/>
              <a:t>출력서류 안내 확인 후 온라인신청기간 </a:t>
            </a:r>
            <a:r>
              <a:rPr lang="en-US" altLang="ko-KR" sz="1600" b="0" smtClean="0"/>
              <a:t>+ 3</a:t>
            </a:r>
            <a:r>
              <a:rPr lang="ko-KR" altLang="en-US" sz="1600" b="0" smtClean="0"/>
              <a:t>영업일 이내 출력 가능</a:t>
            </a:r>
            <a:r>
              <a:rPr lang="en-US" altLang="ko-KR" sz="1600" b="0" smtClean="0"/>
              <a:t> </a:t>
            </a:r>
          </a:p>
        </p:txBody>
      </p:sp>
      <p:sp>
        <p:nvSpPr>
          <p:cNvPr id="7" name="Rectangle 80"/>
          <p:cNvSpPr>
            <a:spLocks noChangeArrowheads="1"/>
          </p:cNvSpPr>
          <p:nvPr/>
        </p:nvSpPr>
        <p:spPr bwMode="gray">
          <a:xfrm>
            <a:off x="1316559" y="32156"/>
            <a:ext cx="7020817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0000" tIns="43200" rIns="90000" bIns="43200" anchor="b"/>
          <a:lstStyle/>
          <a:p>
            <a:pPr algn="ctr" eaLnBrk="1" latinLnBrk="1" hangingPunct="1">
              <a:lnSpc>
                <a:spcPct val="90000"/>
              </a:lnSpc>
              <a:defRPr/>
            </a:pPr>
            <a:r>
              <a:rPr kumimoji="1" lang="en-US" altLang="ko-KR" sz="200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 </a:t>
            </a:r>
            <a:r>
              <a:rPr kumimoji="1" lang="ko-KR" altLang="en-US" sz="200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위비뱅크 </a:t>
            </a:r>
            <a:r>
              <a:rPr kumimoji="1" lang="en-US" altLang="ko-KR" sz="200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ID</a:t>
            </a:r>
            <a:r>
              <a:rPr kumimoji="1" lang="ko-KR" altLang="en-US" sz="200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카드 </a:t>
            </a:r>
            <a:r>
              <a:rPr kumimoji="1" lang="ko-KR" altLang="en-US" sz="200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신청 절차 </a:t>
            </a:r>
            <a:r>
              <a:rPr kumimoji="1" lang="en-US" altLang="ko-KR" sz="200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– </a:t>
            </a:r>
            <a:r>
              <a:rPr kumimoji="1" lang="ko-KR" altLang="en-US" sz="200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⑥ 신청완료</a:t>
            </a:r>
            <a:endParaRPr kumimoji="1" lang="en-US" altLang="ko-KR" sz="200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8" name="AutoShape 8"/>
          <p:cNvSpPr>
            <a:spLocks noChangeArrowheads="1"/>
          </p:cNvSpPr>
          <p:nvPr/>
        </p:nvSpPr>
        <p:spPr bwMode="auto">
          <a:xfrm>
            <a:off x="7501508" y="4826335"/>
            <a:ext cx="1440160" cy="330857"/>
          </a:xfrm>
          <a:prstGeom prst="roundRect">
            <a:avLst>
              <a:gd name="adj" fmla="val 16667"/>
            </a:avLst>
          </a:prstGeom>
          <a:noFill/>
          <a:ln w="28575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algn="ctr"/>
            <a:endParaRPr lang="ko-KR" altLang="en-US" sz="1200"/>
          </a:p>
        </p:txBody>
      </p:sp>
      <p:sp>
        <p:nvSpPr>
          <p:cNvPr id="9" name="AutoShape 8"/>
          <p:cNvSpPr>
            <a:spLocks noChangeArrowheads="1"/>
          </p:cNvSpPr>
          <p:nvPr/>
        </p:nvSpPr>
        <p:spPr bwMode="auto">
          <a:xfrm>
            <a:off x="6561084" y="3345307"/>
            <a:ext cx="3288460" cy="237437"/>
          </a:xfrm>
          <a:prstGeom prst="roundRect">
            <a:avLst>
              <a:gd name="adj" fmla="val 16667"/>
            </a:avLst>
          </a:prstGeom>
          <a:noFill/>
          <a:ln w="28575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algn="ctr"/>
            <a:endParaRPr lang="ko-KR" altLang="en-US" sz="1200"/>
          </a:p>
        </p:txBody>
      </p:sp>
      <p:sp>
        <p:nvSpPr>
          <p:cNvPr id="10" name="AutoShape 8"/>
          <p:cNvSpPr>
            <a:spLocks noChangeArrowheads="1"/>
          </p:cNvSpPr>
          <p:nvPr/>
        </p:nvSpPr>
        <p:spPr bwMode="auto">
          <a:xfrm>
            <a:off x="6512679" y="4221088"/>
            <a:ext cx="3288460" cy="432048"/>
          </a:xfrm>
          <a:prstGeom prst="roundRect">
            <a:avLst>
              <a:gd name="adj" fmla="val 16667"/>
            </a:avLst>
          </a:prstGeom>
          <a:noFill/>
          <a:ln w="28575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algn="ctr"/>
            <a:endParaRPr lang="ko-KR" altLang="en-US" sz="1200"/>
          </a:p>
        </p:txBody>
      </p:sp>
    </p:spTree>
    <p:extLst>
      <p:ext uri="{BB962C8B-B14F-4D97-AF65-F5344CB8AC3E}">
        <p14:creationId xmlns:p14="http://schemas.microsoft.com/office/powerpoint/2010/main" val="4272507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B6C4262-4C80-455C-92F0-4330298BF205}" type="slidenum">
              <a:rPr lang="en-US" altLang="ko-KR" smtClean="0"/>
              <a:pPr>
                <a:defRPr/>
              </a:pPr>
              <a:t>12</a:t>
            </a:fld>
            <a:endParaRPr lang="en-US" altLang="ko-KR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4969" y="542334"/>
            <a:ext cx="5241031" cy="50566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552592"/>
            <a:ext cx="4664968" cy="50463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모서리가 둥근 직사각형 5"/>
          <p:cNvSpPr/>
          <p:nvPr/>
        </p:nvSpPr>
        <p:spPr bwMode="auto">
          <a:xfrm>
            <a:off x="632520" y="5661248"/>
            <a:ext cx="8496944" cy="1107976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41275">
            <a:solidFill>
              <a:schemeClr val="accent2">
                <a:lumMod val="50000"/>
              </a:schemeClr>
            </a:solidFill>
          </a:ln>
        </p:spPr>
        <p:txBody>
          <a:bodyPr rtlCol="0" anchor="ctr"/>
          <a:lstStyle/>
          <a:p>
            <a:r>
              <a:rPr lang="en-US" altLang="ko-KR" sz="1600" smtClean="0">
                <a:sym typeface="Wingdings"/>
              </a:rPr>
              <a:t>    -  </a:t>
            </a:r>
            <a:r>
              <a:rPr lang="ko-KR" altLang="en-US" sz="1600" smtClean="0">
                <a:solidFill>
                  <a:srgbClr val="0000FF"/>
                </a:solidFill>
              </a:rPr>
              <a:t>우리은행 홈페이지 </a:t>
            </a:r>
            <a:r>
              <a:rPr lang="ko-KR" altLang="en-US" sz="1600" smtClean="0"/>
              <a:t>퀵메뉴  </a:t>
            </a:r>
            <a:r>
              <a:rPr lang="ko-KR" altLang="en-US" sz="1600" smtClean="0">
                <a:solidFill>
                  <a:srgbClr val="FF0000"/>
                </a:solidFill>
              </a:rPr>
              <a:t>대학교 </a:t>
            </a:r>
            <a:r>
              <a:rPr lang="en-US" altLang="ko-KR" sz="1600" smtClean="0">
                <a:solidFill>
                  <a:srgbClr val="FF0000"/>
                </a:solidFill>
              </a:rPr>
              <a:t>ID</a:t>
            </a:r>
            <a:r>
              <a:rPr lang="ko-KR" altLang="en-US" sz="1600" smtClean="0">
                <a:solidFill>
                  <a:srgbClr val="FF0000"/>
                </a:solidFill>
              </a:rPr>
              <a:t>카드 </a:t>
            </a:r>
            <a:r>
              <a:rPr lang="ko-KR" altLang="en-US" sz="1600" smtClean="0"/>
              <a:t>→  </a:t>
            </a:r>
            <a:r>
              <a:rPr lang="en-US" altLang="ko-KR" sz="1600" smtClean="0">
                <a:solidFill>
                  <a:srgbClr val="0000FF"/>
                </a:solidFill>
              </a:rPr>
              <a:t>ID</a:t>
            </a:r>
            <a:r>
              <a:rPr lang="ko-KR" altLang="en-US" sz="1600" smtClean="0">
                <a:solidFill>
                  <a:srgbClr val="0000FF"/>
                </a:solidFill>
              </a:rPr>
              <a:t>카드 신청서 출력 </a:t>
            </a:r>
            <a:r>
              <a:rPr lang="ko-KR" altLang="en-US" sz="1600" smtClean="0"/>
              <a:t>→ 필요정보 입력</a:t>
            </a:r>
            <a:endParaRPr lang="en-US" altLang="ko-KR" sz="1600" smtClean="0"/>
          </a:p>
          <a:p>
            <a:r>
              <a:rPr lang="en-US" altLang="ko-KR" sz="1600" b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altLang="ko-KR" sz="1600" b="0" smtClean="0">
                <a:solidFill>
                  <a:schemeClr val="accent1">
                    <a:lumMod val="50000"/>
                  </a:schemeClr>
                </a:solidFill>
              </a:rPr>
              <a:t>      (</a:t>
            </a:r>
            <a:r>
              <a:rPr lang="ko-KR" altLang="en-US" sz="1600" b="0" smtClean="0">
                <a:solidFill>
                  <a:schemeClr val="accent1">
                    <a:lumMod val="50000"/>
                  </a:schemeClr>
                </a:solidFill>
              </a:rPr>
              <a:t>학교선택</a:t>
            </a:r>
            <a:r>
              <a:rPr lang="en-US" altLang="ko-KR" sz="1600" b="0" smtClean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ko-KR" altLang="en-US" sz="1600" b="0" smtClean="0">
                <a:solidFill>
                  <a:schemeClr val="accent1">
                    <a:lumMod val="50000"/>
                  </a:schemeClr>
                </a:solidFill>
              </a:rPr>
              <a:t>주민등록번호</a:t>
            </a:r>
            <a:r>
              <a:rPr lang="en-US" altLang="ko-KR" sz="1600" b="0" smtClean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ko-KR" altLang="en-US" sz="1600" b="0" smtClean="0">
                <a:solidFill>
                  <a:schemeClr val="accent1">
                    <a:lumMod val="50000"/>
                  </a:schemeClr>
                </a:solidFill>
              </a:rPr>
              <a:t>학번 조회</a:t>
            </a:r>
            <a:r>
              <a:rPr lang="en-US" altLang="ko-KR" sz="1600" b="0">
                <a:solidFill>
                  <a:schemeClr val="accent1">
                    <a:lumMod val="50000"/>
                  </a:schemeClr>
                </a:solidFill>
              </a:rPr>
              <a:t>)</a:t>
            </a:r>
            <a:r>
              <a:rPr lang="ko-KR" altLang="en-US" sz="1600" b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ko-KR" altLang="en-US" sz="1600"/>
              <a:t>→</a:t>
            </a:r>
            <a:r>
              <a:rPr lang="ko-KR" altLang="en-US" sz="1600" b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ko-KR" altLang="en-US" sz="1600" smtClean="0">
                <a:solidFill>
                  <a:schemeClr val="accent2"/>
                </a:solidFill>
              </a:rPr>
              <a:t>출력버튼 클릭 </a:t>
            </a:r>
            <a:r>
              <a:rPr lang="ko-KR" altLang="en-US" sz="1600"/>
              <a:t>→ </a:t>
            </a:r>
            <a:r>
              <a:rPr lang="ko-KR" altLang="en-US" sz="1600" smtClean="0">
                <a:solidFill>
                  <a:schemeClr val="accent2"/>
                </a:solidFill>
              </a:rPr>
              <a:t>계좌비밀번호 입력후 인쇄</a:t>
            </a:r>
            <a:endParaRPr lang="en-US" altLang="ko-KR" sz="1600" smtClean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en-US" altLang="ko-KR" sz="1600" b="0" smtClean="0"/>
              <a:t>    </a:t>
            </a:r>
            <a:r>
              <a:rPr lang="en-US" altLang="ko-KR" sz="1600" smtClean="0"/>
              <a:t>-  ID</a:t>
            </a:r>
            <a:r>
              <a:rPr lang="ko-KR" altLang="en-US" sz="1600" smtClean="0"/>
              <a:t>카드 신청서 첨부될 학생증 사진 업로드 </a:t>
            </a:r>
            <a:r>
              <a:rPr lang="en-US" altLang="ko-KR" sz="1600" smtClean="0"/>
              <a:t>(200KB</a:t>
            </a:r>
            <a:r>
              <a:rPr lang="ko-KR" altLang="en-US" sz="1600" smtClean="0"/>
              <a:t>이내</a:t>
            </a:r>
            <a:r>
              <a:rPr lang="en-US" altLang="ko-KR" sz="1600" smtClean="0"/>
              <a:t>)</a:t>
            </a:r>
          </a:p>
        </p:txBody>
      </p:sp>
      <p:sp>
        <p:nvSpPr>
          <p:cNvPr id="7" name="AutoShape 8"/>
          <p:cNvSpPr>
            <a:spLocks noChangeArrowheads="1"/>
          </p:cNvSpPr>
          <p:nvPr/>
        </p:nvSpPr>
        <p:spPr bwMode="auto">
          <a:xfrm>
            <a:off x="2648744" y="2924944"/>
            <a:ext cx="576064" cy="864096"/>
          </a:xfrm>
          <a:prstGeom prst="roundRect">
            <a:avLst>
              <a:gd name="adj" fmla="val 16667"/>
            </a:avLst>
          </a:prstGeom>
          <a:noFill/>
          <a:ln w="28575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algn="ctr"/>
            <a:endParaRPr lang="ko-KR" altLang="en-US" sz="1200"/>
          </a:p>
        </p:txBody>
      </p:sp>
      <p:sp>
        <p:nvSpPr>
          <p:cNvPr id="8" name="Rectangle 80"/>
          <p:cNvSpPr>
            <a:spLocks noChangeArrowheads="1"/>
          </p:cNvSpPr>
          <p:nvPr/>
        </p:nvSpPr>
        <p:spPr bwMode="gray">
          <a:xfrm>
            <a:off x="1316559" y="32156"/>
            <a:ext cx="7020817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0000" tIns="43200" rIns="90000" bIns="43200" anchor="b"/>
          <a:lstStyle/>
          <a:p>
            <a:pPr algn="ctr" eaLnBrk="1" latinLnBrk="1" hangingPunct="1">
              <a:lnSpc>
                <a:spcPct val="90000"/>
              </a:lnSpc>
              <a:defRPr/>
            </a:pPr>
            <a:r>
              <a:rPr kumimoji="1" lang="en-US" altLang="ko-KR" sz="200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 </a:t>
            </a:r>
            <a:r>
              <a:rPr kumimoji="1" lang="ko-KR" altLang="en-US" sz="200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위비뱅크 </a:t>
            </a:r>
            <a:r>
              <a:rPr kumimoji="1" lang="en-US" altLang="ko-KR" sz="200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ID</a:t>
            </a:r>
            <a:r>
              <a:rPr kumimoji="1" lang="ko-KR" altLang="en-US" sz="200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카드 </a:t>
            </a:r>
            <a:r>
              <a:rPr kumimoji="1" lang="ko-KR" altLang="en-US" sz="200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신청 절차 </a:t>
            </a:r>
            <a:r>
              <a:rPr kumimoji="1" lang="en-US" altLang="ko-KR" sz="200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– </a:t>
            </a:r>
            <a:r>
              <a:rPr kumimoji="1" lang="ko-KR" altLang="en-US" sz="200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⑦ 신청서 출력</a:t>
            </a:r>
            <a:endParaRPr kumimoji="1" lang="en-US" altLang="ko-KR" sz="200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9" name="AutoShape 8"/>
          <p:cNvSpPr>
            <a:spLocks noChangeArrowheads="1"/>
          </p:cNvSpPr>
          <p:nvPr/>
        </p:nvSpPr>
        <p:spPr bwMode="auto">
          <a:xfrm>
            <a:off x="4764380" y="2173980"/>
            <a:ext cx="3572995" cy="1903091"/>
          </a:xfrm>
          <a:prstGeom prst="roundRect">
            <a:avLst>
              <a:gd name="adj" fmla="val 16667"/>
            </a:avLst>
          </a:prstGeom>
          <a:noFill/>
          <a:ln w="28575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algn="ctr"/>
            <a:endParaRPr lang="ko-KR" altLang="en-US" sz="1200"/>
          </a:p>
        </p:txBody>
      </p:sp>
      <p:sp>
        <p:nvSpPr>
          <p:cNvPr id="10" name="AutoShape 8"/>
          <p:cNvSpPr>
            <a:spLocks noChangeArrowheads="1"/>
          </p:cNvSpPr>
          <p:nvPr/>
        </p:nvSpPr>
        <p:spPr bwMode="auto">
          <a:xfrm>
            <a:off x="5911672" y="1216208"/>
            <a:ext cx="1273576" cy="432048"/>
          </a:xfrm>
          <a:prstGeom prst="roundRect">
            <a:avLst>
              <a:gd name="adj" fmla="val 16667"/>
            </a:avLst>
          </a:prstGeom>
          <a:noFill/>
          <a:ln w="28575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algn="ctr"/>
            <a:endParaRPr lang="ko-KR" altLang="en-US" sz="1200"/>
          </a:p>
        </p:txBody>
      </p:sp>
    </p:spTree>
    <p:extLst>
      <p:ext uri="{BB962C8B-B14F-4D97-AF65-F5344CB8AC3E}">
        <p14:creationId xmlns:p14="http://schemas.microsoft.com/office/powerpoint/2010/main" val="3922789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133F051-7AF8-4190-B388-1F2E00D04662}" type="slidenum">
              <a:rPr lang="en-US" altLang="ko-KR" smtClean="0"/>
              <a:pPr>
                <a:defRPr/>
              </a:pPr>
              <a:t>1</a:t>
            </a:fld>
            <a:endParaRPr lang="en-US" altLang="ko-KR"/>
          </a:p>
        </p:txBody>
      </p:sp>
      <p:sp>
        <p:nvSpPr>
          <p:cNvPr id="18" name="모서리가 둥근 직사각형 17"/>
          <p:cNvSpPr/>
          <p:nvPr/>
        </p:nvSpPr>
        <p:spPr bwMode="auto">
          <a:xfrm>
            <a:off x="1064568" y="5862677"/>
            <a:ext cx="7992888" cy="89195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41275">
            <a:solidFill>
              <a:schemeClr val="accent2">
                <a:lumMod val="50000"/>
              </a:schemeClr>
            </a:solidFill>
          </a:ln>
        </p:spPr>
        <p:txBody>
          <a:bodyPr rtlCol="0" anchor="ctr"/>
          <a:lstStyle/>
          <a:p>
            <a:pPr>
              <a:lnSpc>
                <a:spcPct val="130000"/>
              </a:lnSpc>
            </a:pPr>
            <a:r>
              <a:rPr lang="en-US" altLang="ko-KR" sz="1600" dirty="0" smtClean="0">
                <a:sym typeface="Wingdings"/>
              </a:rPr>
              <a:t>  </a:t>
            </a:r>
            <a:r>
              <a:rPr lang="en-US" altLang="ko-KR" sz="1600" smtClean="0">
                <a:sym typeface="Wingdings"/>
              </a:rPr>
              <a:t>- </a:t>
            </a:r>
            <a:r>
              <a:rPr lang="en-US" altLang="ko-KR" sz="1600" smtClean="0">
                <a:solidFill>
                  <a:srgbClr val="FF0000"/>
                </a:solidFill>
                <a:sym typeface="Wingdings"/>
              </a:rPr>
              <a:t>Play </a:t>
            </a:r>
            <a:r>
              <a:rPr lang="ko-KR" altLang="en-US" sz="1600" smtClean="0">
                <a:solidFill>
                  <a:srgbClr val="FF0000"/>
                </a:solidFill>
                <a:sym typeface="Wingdings"/>
              </a:rPr>
              <a:t>스토어</a:t>
            </a:r>
            <a:r>
              <a:rPr lang="ko-KR" altLang="en-US" sz="1600" smtClean="0">
                <a:sym typeface="Wingdings"/>
              </a:rPr>
              <a:t>에서 </a:t>
            </a:r>
            <a:r>
              <a:rPr lang="ko-KR" altLang="en-US" sz="1600" smtClean="0">
                <a:solidFill>
                  <a:srgbClr val="0000FF"/>
                </a:solidFill>
                <a:sym typeface="Wingdings"/>
              </a:rPr>
              <a:t>위비뱅크</a:t>
            </a:r>
            <a:r>
              <a:rPr lang="ko-KR" altLang="en-US" sz="1600" smtClean="0">
                <a:sym typeface="Wingdings"/>
              </a:rPr>
              <a:t> 앱 다운로드 받고 </a:t>
            </a:r>
            <a:r>
              <a:rPr lang="ko-KR" altLang="en-US" sz="1600" smtClean="0">
                <a:solidFill>
                  <a:srgbClr val="0000FF"/>
                </a:solidFill>
                <a:sym typeface="Wingdings"/>
              </a:rPr>
              <a:t>대학생특화 </a:t>
            </a:r>
            <a:r>
              <a:rPr lang="ko-KR" altLang="en-US" sz="1600" smtClean="0">
                <a:sym typeface="Wingdings"/>
              </a:rPr>
              <a:t>메뉴</a:t>
            </a:r>
            <a:r>
              <a:rPr lang="ko-KR" altLang="en-US" sz="1600" smtClean="0">
                <a:solidFill>
                  <a:srgbClr val="0000FF"/>
                </a:solidFill>
                <a:sym typeface="Wingdings"/>
              </a:rPr>
              <a:t> </a:t>
            </a:r>
            <a:r>
              <a:rPr lang="ko-KR" altLang="en-US" sz="1600" smtClean="0">
                <a:sym typeface="Wingdings"/>
              </a:rPr>
              <a:t>버튼을 클</a:t>
            </a:r>
            <a:r>
              <a:rPr lang="ko-KR" altLang="en-US" sz="1600">
                <a:sym typeface="Wingdings"/>
              </a:rPr>
              <a:t>릭</a:t>
            </a:r>
            <a:endParaRPr lang="en-US" altLang="ko-KR" sz="1600" smtClean="0">
              <a:sym typeface="Wingdings"/>
            </a:endParaRPr>
          </a:p>
          <a:p>
            <a:pPr>
              <a:lnSpc>
                <a:spcPct val="130000"/>
              </a:lnSpc>
            </a:pPr>
            <a:r>
              <a:rPr lang="en-US" altLang="ko-KR" sz="1600" smtClean="0">
                <a:sym typeface="Wingdings"/>
              </a:rPr>
              <a:t>  - </a:t>
            </a:r>
            <a:r>
              <a:rPr lang="ko-KR" altLang="en-US" sz="1600" smtClean="0">
                <a:sym typeface="Wingdings"/>
              </a:rPr>
              <a:t>화면이동 후 </a:t>
            </a:r>
            <a:r>
              <a:rPr lang="ko-KR" altLang="en-US" sz="1600" smtClean="0">
                <a:solidFill>
                  <a:srgbClr val="0000FF"/>
                </a:solidFill>
                <a:sym typeface="Wingdings"/>
              </a:rPr>
              <a:t>대학교 </a:t>
            </a:r>
            <a:r>
              <a:rPr lang="en-US" altLang="ko-KR" sz="1600" smtClean="0">
                <a:solidFill>
                  <a:srgbClr val="0000FF"/>
                </a:solidFill>
                <a:sym typeface="Wingdings"/>
              </a:rPr>
              <a:t>ID</a:t>
            </a:r>
            <a:r>
              <a:rPr lang="ko-KR" altLang="en-US" sz="1600" smtClean="0">
                <a:solidFill>
                  <a:srgbClr val="0000FF"/>
                </a:solidFill>
                <a:sym typeface="Wingdings"/>
              </a:rPr>
              <a:t>카드 신청하기 </a:t>
            </a:r>
            <a:r>
              <a:rPr lang="ko-KR" altLang="en-US" sz="1600" smtClean="0">
                <a:sym typeface="Wingdings"/>
              </a:rPr>
              <a:t>클릭하면 본격적인 신청시작</a:t>
            </a:r>
            <a:endParaRPr lang="en-US" altLang="ko-KR" sz="1600" dirty="0" smtClean="0">
              <a:sym typeface="Wingdings"/>
            </a:endParaRPr>
          </a:p>
        </p:txBody>
      </p:sp>
      <p:sp>
        <p:nvSpPr>
          <p:cNvPr id="19" name="Rectangle 80"/>
          <p:cNvSpPr>
            <a:spLocks noChangeArrowheads="1"/>
          </p:cNvSpPr>
          <p:nvPr/>
        </p:nvSpPr>
        <p:spPr bwMode="gray">
          <a:xfrm>
            <a:off x="1316559" y="32156"/>
            <a:ext cx="7020817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0000" tIns="43200" rIns="90000" bIns="43200" anchor="b"/>
          <a:lstStyle/>
          <a:p>
            <a:pPr algn="ctr" eaLnBrk="1" latinLnBrk="1" hangingPunct="1">
              <a:lnSpc>
                <a:spcPct val="90000"/>
              </a:lnSpc>
              <a:defRPr/>
            </a:pPr>
            <a:r>
              <a:rPr kumimoji="1" lang="en-US" altLang="ko-KR" sz="200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 </a:t>
            </a:r>
            <a:r>
              <a:rPr kumimoji="1" lang="ko-KR" altLang="en-US" sz="200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위비뱅크 </a:t>
            </a:r>
            <a:r>
              <a:rPr kumimoji="1" lang="en-US" altLang="ko-KR" sz="200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ID</a:t>
            </a:r>
            <a:r>
              <a:rPr kumimoji="1" lang="ko-KR" altLang="en-US" sz="200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카드 </a:t>
            </a:r>
            <a:r>
              <a:rPr kumimoji="1" lang="ko-KR" altLang="en-US" sz="200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신청 절차 </a:t>
            </a:r>
            <a:r>
              <a:rPr kumimoji="1" lang="en-US" altLang="ko-KR" sz="200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- </a:t>
            </a:r>
            <a:r>
              <a:rPr kumimoji="1" lang="ko-KR" altLang="en-US" sz="200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① 위비뱅크 시작  </a:t>
            </a:r>
            <a:endParaRPr kumimoji="1" lang="en-US" altLang="ko-KR" sz="200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헤드라인M" pitchFamily="18" charset="-127"/>
              <a:ea typeface="HY헤드라인M" pitchFamily="18" charset="-127"/>
            </a:endParaRP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17"/>
          <a:stretch/>
        </p:blipFill>
        <p:spPr>
          <a:xfrm>
            <a:off x="3304700" y="558407"/>
            <a:ext cx="3088460" cy="5174849"/>
          </a:xfrm>
          <a:prstGeom prst="rect">
            <a:avLst/>
          </a:prstGeom>
        </p:spPr>
      </p:pic>
      <p:pic>
        <p:nvPicPr>
          <p:cNvPr id="4" name="그림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17"/>
          <a:stretch/>
        </p:blipFill>
        <p:spPr>
          <a:xfrm>
            <a:off x="6393160" y="558407"/>
            <a:ext cx="3088461" cy="5174849"/>
          </a:xfrm>
          <a:prstGeom prst="rect">
            <a:avLst/>
          </a:prstGeom>
        </p:spPr>
      </p:pic>
      <p:sp>
        <p:nvSpPr>
          <p:cNvPr id="17" name="AutoShape 8"/>
          <p:cNvSpPr>
            <a:spLocks noChangeArrowheads="1"/>
          </p:cNvSpPr>
          <p:nvPr/>
        </p:nvSpPr>
        <p:spPr bwMode="auto">
          <a:xfrm>
            <a:off x="3695768" y="4043976"/>
            <a:ext cx="792088" cy="609908"/>
          </a:xfrm>
          <a:prstGeom prst="roundRect">
            <a:avLst>
              <a:gd name="adj" fmla="val 16667"/>
            </a:avLst>
          </a:prstGeom>
          <a:noFill/>
          <a:ln w="28575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algn="ctr"/>
            <a:endParaRPr lang="ko-KR" altLang="en-US" sz="1200"/>
          </a:p>
        </p:txBody>
      </p:sp>
      <p:sp>
        <p:nvSpPr>
          <p:cNvPr id="16" name="AutoShape 8"/>
          <p:cNvSpPr>
            <a:spLocks noChangeArrowheads="1"/>
          </p:cNvSpPr>
          <p:nvPr/>
        </p:nvSpPr>
        <p:spPr bwMode="auto">
          <a:xfrm>
            <a:off x="6547168" y="3519703"/>
            <a:ext cx="2734504" cy="1742593"/>
          </a:xfrm>
          <a:prstGeom prst="roundRect">
            <a:avLst>
              <a:gd name="adj" fmla="val 16667"/>
            </a:avLst>
          </a:prstGeom>
          <a:noFill/>
          <a:ln w="28575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algn="ctr"/>
            <a:endParaRPr lang="ko-KR" altLang="en-US" sz="1200"/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67"/>
          <a:stretch/>
        </p:blipFill>
        <p:spPr>
          <a:xfrm>
            <a:off x="232211" y="548680"/>
            <a:ext cx="3064605" cy="5174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5154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548680"/>
            <a:ext cx="3224808" cy="5184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슬라이드 번호 개체 틀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133F051-7AF8-4190-B388-1F2E00D04662}" type="slidenum">
              <a:rPr lang="en-US" altLang="ko-KR" smtClean="0"/>
              <a:pPr>
                <a:defRPr/>
              </a:pPr>
              <a:t>2</a:t>
            </a:fld>
            <a:endParaRPr lang="en-US" altLang="ko-KR"/>
          </a:p>
        </p:txBody>
      </p:sp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4808" y="548680"/>
            <a:ext cx="3096344" cy="5184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1152" y="548680"/>
            <a:ext cx="3584848" cy="5184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AutoShape 8"/>
          <p:cNvSpPr>
            <a:spLocks noChangeArrowheads="1"/>
          </p:cNvSpPr>
          <p:nvPr/>
        </p:nvSpPr>
        <p:spPr bwMode="auto">
          <a:xfrm>
            <a:off x="5529064" y="980728"/>
            <a:ext cx="720080" cy="3384375"/>
          </a:xfrm>
          <a:prstGeom prst="roundRect">
            <a:avLst>
              <a:gd name="adj" fmla="val 16667"/>
            </a:avLst>
          </a:prstGeom>
          <a:noFill/>
          <a:ln w="28575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algn="ctr"/>
            <a:endParaRPr lang="ko-KR" altLang="en-US" sz="120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8758" y="4345647"/>
            <a:ext cx="857250" cy="2880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AutoShape 8"/>
          <p:cNvSpPr>
            <a:spLocks noChangeArrowheads="1"/>
          </p:cNvSpPr>
          <p:nvPr/>
        </p:nvSpPr>
        <p:spPr bwMode="auto">
          <a:xfrm>
            <a:off x="888482" y="4345648"/>
            <a:ext cx="847526" cy="288032"/>
          </a:xfrm>
          <a:prstGeom prst="roundRect">
            <a:avLst>
              <a:gd name="adj" fmla="val 16667"/>
            </a:avLst>
          </a:prstGeom>
          <a:noFill/>
          <a:ln w="28575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algn="ctr"/>
            <a:endParaRPr lang="ko-KR" altLang="en-US" sz="1200"/>
          </a:p>
        </p:txBody>
      </p:sp>
      <p:sp>
        <p:nvSpPr>
          <p:cNvPr id="15" name="AutoShape 8"/>
          <p:cNvSpPr>
            <a:spLocks noChangeArrowheads="1"/>
          </p:cNvSpPr>
          <p:nvPr/>
        </p:nvSpPr>
        <p:spPr bwMode="auto">
          <a:xfrm>
            <a:off x="8985448" y="1278489"/>
            <a:ext cx="792088" cy="288031"/>
          </a:xfrm>
          <a:prstGeom prst="roundRect">
            <a:avLst>
              <a:gd name="adj" fmla="val 16667"/>
            </a:avLst>
          </a:prstGeom>
          <a:noFill/>
          <a:ln w="28575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algn="ctr"/>
            <a:endParaRPr lang="ko-KR" altLang="en-US" sz="1200"/>
          </a:p>
        </p:txBody>
      </p:sp>
      <p:sp>
        <p:nvSpPr>
          <p:cNvPr id="16" name="AutoShape 8"/>
          <p:cNvSpPr>
            <a:spLocks noChangeArrowheads="1"/>
          </p:cNvSpPr>
          <p:nvPr/>
        </p:nvSpPr>
        <p:spPr bwMode="auto">
          <a:xfrm>
            <a:off x="8995176" y="3053417"/>
            <a:ext cx="792088" cy="288031"/>
          </a:xfrm>
          <a:prstGeom prst="roundRect">
            <a:avLst>
              <a:gd name="adj" fmla="val 16667"/>
            </a:avLst>
          </a:prstGeom>
          <a:noFill/>
          <a:ln w="28575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algn="ctr"/>
            <a:endParaRPr lang="ko-KR" altLang="en-US" sz="1200"/>
          </a:p>
        </p:txBody>
      </p:sp>
      <p:sp>
        <p:nvSpPr>
          <p:cNvPr id="17" name="AutoShape 8"/>
          <p:cNvSpPr>
            <a:spLocks noChangeArrowheads="1"/>
          </p:cNvSpPr>
          <p:nvPr/>
        </p:nvSpPr>
        <p:spPr bwMode="auto">
          <a:xfrm>
            <a:off x="7717532" y="5301208"/>
            <a:ext cx="792088" cy="288031"/>
          </a:xfrm>
          <a:prstGeom prst="roundRect">
            <a:avLst>
              <a:gd name="adj" fmla="val 16667"/>
            </a:avLst>
          </a:prstGeom>
          <a:noFill/>
          <a:ln w="28575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algn="ctr"/>
            <a:endParaRPr lang="ko-KR" altLang="en-US" sz="1200"/>
          </a:p>
        </p:txBody>
      </p:sp>
      <p:sp>
        <p:nvSpPr>
          <p:cNvPr id="18" name="모서리가 둥근 직사각형 17"/>
          <p:cNvSpPr/>
          <p:nvPr/>
        </p:nvSpPr>
        <p:spPr bwMode="auto">
          <a:xfrm>
            <a:off x="920552" y="5877272"/>
            <a:ext cx="7992888" cy="89195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41275">
            <a:solidFill>
              <a:schemeClr val="accent2">
                <a:lumMod val="50000"/>
              </a:schemeClr>
            </a:solidFill>
          </a:ln>
        </p:spPr>
        <p:txBody>
          <a:bodyPr rtlCol="0" anchor="ctr"/>
          <a:lstStyle/>
          <a:p>
            <a:pPr>
              <a:lnSpc>
                <a:spcPct val="130000"/>
              </a:lnSpc>
            </a:pPr>
            <a:r>
              <a:rPr lang="en-US" altLang="ko-KR" sz="1600" smtClean="0">
                <a:sym typeface="Wingdings"/>
              </a:rPr>
              <a:t>- ID</a:t>
            </a:r>
            <a:r>
              <a:rPr lang="ko-KR" altLang="en-US" sz="1600" smtClean="0">
                <a:sym typeface="Wingdings"/>
              </a:rPr>
              <a:t>카드 설명 아래 약관동의 옆 </a:t>
            </a:r>
            <a:r>
              <a:rPr lang="ko-KR" altLang="en-US" sz="1600" smtClean="0">
                <a:solidFill>
                  <a:srgbClr val="FF0000"/>
                </a:solidFill>
                <a:sym typeface="Wingdings"/>
              </a:rPr>
              <a:t>전체펼치기</a:t>
            </a:r>
            <a:r>
              <a:rPr lang="ko-KR" altLang="en-US" sz="1600" smtClean="0">
                <a:sym typeface="Wingdings"/>
              </a:rPr>
              <a:t> →  </a:t>
            </a:r>
            <a:r>
              <a:rPr lang="ko-KR" altLang="en-US" sz="1600" smtClean="0">
                <a:solidFill>
                  <a:srgbClr val="FF0000"/>
                </a:solidFill>
                <a:sym typeface="Wingdings"/>
              </a:rPr>
              <a:t>확인</a:t>
            </a:r>
            <a:r>
              <a:rPr lang="ko-KR" altLang="en-US" sz="1600" smtClean="0">
                <a:sym typeface="Wingdings"/>
              </a:rPr>
              <a:t> 버튼 선택하면 다음으로 이동</a:t>
            </a:r>
            <a:endParaRPr lang="en-US" altLang="ko-KR" sz="1600" dirty="0" smtClean="0">
              <a:sym typeface="Wingdings"/>
            </a:endParaRPr>
          </a:p>
        </p:txBody>
      </p:sp>
      <p:sp>
        <p:nvSpPr>
          <p:cNvPr id="19" name="Rectangle 80"/>
          <p:cNvSpPr>
            <a:spLocks noChangeArrowheads="1"/>
          </p:cNvSpPr>
          <p:nvPr/>
        </p:nvSpPr>
        <p:spPr bwMode="gray">
          <a:xfrm>
            <a:off x="1316559" y="32156"/>
            <a:ext cx="7020817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0000" tIns="43200" rIns="90000" bIns="43200" anchor="b"/>
          <a:lstStyle/>
          <a:p>
            <a:pPr algn="ctr" eaLnBrk="1" latinLnBrk="1" hangingPunct="1">
              <a:lnSpc>
                <a:spcPct val="90000"/>
              </a:lnSpc>
              <a:defRPr/>
            </a:pPr>
            <a:r>
              <a:rPr kumimoji="1" lang="en-US" altLang="ko-KR" sz="200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 </a:t>
            </a:r>
            <a:r>
              <a:rPr kumimoji="1" lang="ko-KR" altLang="en-US" sz="200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위비뱅크 </a:t>
            </a:r>
            <a:r>
              <a:rPr kumimoji="1" lang="en-US" altLang="ko-KR" sz="200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ID</a:t>
            </a:r>
            <a:r>
              <a:rPr kumimoji="1" lang="ko-KR" altLang="en-US" sz="200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카드 </a:t>
            </a:r>
            <a:r>
              <a:rPr kumimoji="1" lang="ko-KR" altLang="en-US" sz="200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신청 절차 </a:t>
            </a:r>
            <a:r>
              <a:rPr kumimoji="1" lang="en-US" altLang="ko-KR" sz="200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- </a:t>
            </a:r>
            <a:r>
              <a:rPr kumimoji="1" lang="ko-KR" altLang="en-US" sz="200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② </a:t>
            </a:r>
            <a:r>
              <a:rPr kumimoji="1" lang="ko-KR" altLang="en-US" sz="200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약관동의  </a:t>
            </a:r>
            <a:endParaRPr kumimoji="1" lang="en-US" altLang="ko-KR" sz="200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헤드라인M" pitchFamily="18" charset="-127"/>
              <a:ea typeface="HY헤드라인M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005154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133F051-7AF8-4190-B388-1F2E00D04662}" type="slidenum">
              <a:rPr lang="en-US" altLang="ko-KR" smtClean="0"/>
              <a:pPr>
                <a:defRPr/>
              </a:pPr>
              <a:t>3</a:t>
            </a:fld>
            <a:endParaRPr lang="en-US" altLang="ko-KR"/>
          </a:p>
        </p:txBody>
      </p:sp>
      <p:sp>
        <p:nvSpPr>
          <p:cNvPr id="8" name="AutoShape 27"/>
          <p:cNvSpPr>
            <a:spLocks noChangeArrowheads="1"/>
          </p:cNvSpPr>
          <p:nvPr/>
        </p:nvSpPr>
        <p:spPr bwMode="auto">
          <a:xfrm>
            <a:off x="5889104" y="1268760"/>
            <a:ext cx="3528392" cy="2016224"/>
          </a:xfrm>
          <a:prstGeom prst="wedgeRoundRectCallout">
            <a:avLst>
              <a:gd name="adj1" fmla="val -71604"/>
              <a:gd name="adj2" fmla="val -25097"/>
              <a:gd name="adj3" fmla="val 16667"/>
            </a:avLst>
          </a:prstGeom>
          <a:solidFill>
            <a:srgbClr val="FFFFFF"/>
          </a:solidFill>
          <a:ln w="12700" algn="ctr">
            <a:solidFill>
              <a:srgbClr val="0000FF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anchor="ctr" anchorCtr="1"/>
          <a:lstStyle/>
          <a:p>
            <a:r>
              <a:rPr kumimoji="1" lang="en-US" altLang="ko-KR" sz="1400" b="0">
                <a:latin typeface="맑은 고딕" panose="020B0503020000020004" pitchFamily="50" charset="-127"/>
                <a:ea typeface="맑은 고딕" panose="020B0503020000020004" pitchFamily="50" charset="-127"/>
              </a:rPr>
              <a:t>1.</a:t>
            </a:r>
            <a:r>
              <a:rPr kumimoji="1" lang="ko-KR" altLang="en-US" sz="140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학교선택</a:t>
            </a:r>
            <a:r>
              <a:rPr kumimoji="1" lang="en-US" altLang="ko-KR" sz="1400" smtClean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kumimoji="1" lang="ko-KR" altLang="en-US" sz="1400" smtClean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생년월일</a:t>
            </a:r>
            <a:r>
              <a:rPr kumimoji="1" lang="en-US" altLang="ko-KR" sz="1400" smtClean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kumimoji="1" lang="ko-KR" altLang="en-US" sz="1400" smtClean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학번  </a:t>
            </a:r>
            <a:r>
              <a:rPr kumimoji="1" lang="ko-KR" altLang="en-US" sz="1400" b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입력 후</a:t>
            </a:r>
            <a:endParaRPr kumimoji="1" lang="en-US" altLang="ko-KR" sz="1400" b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kumimoji="1" lang="en-US" altLang="ko-KR" sz="1400" b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kumimoji="1" lang="ko-KR" altLang="en-US" sz="1400" b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 </a:t>
            </a:r>
            <a:r>
              <a:rPr kumimoji="1" lang="ko-KR" altLang="en-US" sz="1400" smtClean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조회</a:t>
            </a:r>
            <a:r>
              <a:rPr kumimoji="1" lang="ko-KR" altLang="en-US" sz="1400" b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버튼 클릭하 세요</a:t>
            </a:r>
            <a:endParaRPr kumimoji="1" lang="en-US" altLang="ko-KR" sz="1400" b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endParaRPr kumimoji="1" lang="ko-KR" altLang="en-US" sz="1400" b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kumimoji="1" lang="en-US" altLang="ko-KR" sz="1400" b="0">
                <a:latin typeface="맑은 고딕" panose="020B0503020000020004" pitchFamily="50" charset="-127"/>
                <a:ea typeface="맑은 고딕" panose="020B0503020000020004" pitchFamily="50" charset="-127"/>
              </a:rPr>
              <a:t>2</a:t>
            </a:r>
            <a:r>
              <a:rPr kumimoji="1" lang="en-US" altLang="ko-KR" sz="1400" b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r>
              <a:rPr kumimoji="1" lang="ko-KR" altLang="en-US" sz="1400" b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kumimoji="1" lang="ko-KR" altLang="en-US" sz="1400" b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학교에서 보낸 </a:t>
            </a:r>
            <a:r>
              <a:rPr kumimoji="1" lang="ko-KR" altLang="en-US" sz="1400" b="0" smtClean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학적자료</a:t>
            </a:r>
            <a:r>
              <a:rPr kumimoji="1" lang="en-US" altLang="ko-KR" sz="1400" b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kumimoji="1" lang="ko-KR" altLang="en-US" sz="1400" b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성명</a:t>
            </a:r>
            <a:r>
              <a:rPr kumimoji="1" lang="en-US" altLang="ko-KR" sz="1400" b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,</a:t>
            </a:r>
          </a:p>
          <a:p>
            <a:r>
              <a:rPr kumimoji="1" lang="en-US" altLang="ko-KR" sz="1400" b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kumimoji="1" lang="en-US" altLang="ko-KR" sz="1400" b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 </a:t>
            </a:r>
            <a:r>
              <a:rPr kumimoji="1" lang="ko-KR" altLang="en-US" sz="1400" b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단과대학</a:t>
            </a:r>
            <a:r>
              <a:rPr kumimoji="1" lang="en-US" altLang="ko-KR" sz="1400" b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kumimoji="1" lang="ko-KR" altLang="en-US" sz="1400" b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학부</a:t>
            </a:r>
            <a:r>
              <a:rPr kumimoji="1" lang="en-US" altLang="ko-KR" sz="1400" b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/</a:t>
            </a:r>
            <a:r>
              <a:rPr kumimoji="1" lang="ko-KR" altLang="en-US" sz="1400" b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학과</a:t>
            </a:r>
            <a:r>
              <a:rPr kumimoji="1" lang="en-US" altLang="ko-KR" sz="1400" b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r>
              <a:rPr kumimoji="1" lang="ko-KR" altLang="en-US" sz="1400" b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가 자동으로 </a:t>
            </a:r>
            <a:endParaRPr kumimoji="1" lang="en-US" altLang="ko-KR" sz="1400" b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kumimoji="1" lang="en-US" altLang="ko-KR" sz="1400" b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kumimoji="1" lang="en-US" altLang="ko-KR" sz="1400" b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 </a:t>
            </a:r>
            <a:r>
              <a:rPr kumimoji="1" lang="ko-KR" altLang="en-US" sz="1400" b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셋팅됩니다</a:t>
            </a:r>
            <a:r>
              <a:rPr kumimoji="1" lang="en-US" altLang="ko-KR" sz="1400" b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endParaRPr kumimoji="1" lang="en-US" altLang="ko-KR" sz="1400" b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0" name="Rectangle 80"/>
          <p:cNvSpPr>
            <a:spLocks noChangeArrowheads="1"/>
          </p:cNvSpPr>
          <p:nvPr/>
        </p:nvSpPr>
        <p:spPr bwMode="gray">
          <a:xfrm>
            <a:off x="1316559" y="32156"/>
            <a:ext cx="7020817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0000" tIns="43200" rIns="90000" bIns="43200" anchor="b"/>
          <a:lstStyle/>
          <a:p>
            <a:pPr algn="ctr" eaLnBrk="1" latinLnBrk="1" hangingPunct="1">
              <a:lnSpc>
                <a:spcPct val="90000"/>
              </a:lnSpc>
              <a:defRPr/>
            </a:pPr>
            <a:r>
              <a:rPr kumimoji="1" lang="en-US" altLang="ko-KR" sz="200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 </a:t>
            </a:r>
            <a:r>
              <a:rPr kumimoji="1" lang="ko-KR" altLang="en-US" sz="200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위비뱅크 </a:t>
            </a:r>
            <a:r>
              <a:rPr kumimoji="1" lang="en-US" altLang="ko-KR" sz="200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ID</a:t>
            </a:r>
            <a:r>
              <a:rPr kumimoji="1" lang="ko-KR" altLang="en-US" sz="200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카드 </a:t>
            </a:r>
            <a:r>
              <a:rPr kumimoji="1" lang="ko-KR" altLang="en-US" sz="200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신청 절차 </a:t>
            </a:r>
            <a:r>
              <a:rPr kumimoji="1" lang="en-US" altLang="ko-KR" sz="200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– </a:t>
            </a:r>
            <a:r>
              <a:rPr kumimoji="1" lang="ko-KR" altLang="en-US" sz="200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③</a:t>
            </a:r>
            <a:r>
              <a:rPr kumimoji="1" lang="en-US" altLang="ko-KR" sz="200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 </a:t>
            </a:r>
            <a:r>
              <a:rPr kumimoji="1" lang="ko-KR" altLang="en-US" sz="200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신청정보 입력</a:t>
            </a:r>
            <a:endParaRPr kumimoji="1" lang="en-US" altLang="ko-KR" sz="200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1" name="AutoShape 9"/>
          <p:cNvSpPr>
            <a:spLocks noChangeArrowheads="1"/>
          </p:cNvSpPr>
          <p:nvPr/>
        </p:nvSpPr>
        <p:spPr bwMode="auto">
          <a:xfrm>
            <a:off x="5961112" y="3429000"/>
            <a:ext cx="3456384" cy="1404156"/>
          </a:xfrm>
          <a:prstGeom prst="wedgeRoundRectCallout">
            <a:avLst>
              <a:gd name="adj1" fmla="val -75541"/>
              <a:gd name="adj2" fmla="val 6453"/>
              <a:gd name="adj3" fmla="val 16667"/>
            </a:avLst>
          </a:prstGeom>
          <a:solidFill>
            <a:srgbClr val="FFFFFF"/>
          </a:solidFill>
          <a:ln w="12700" algn="ctr">
            <a:solidFill>
              <a:srgbClr val="FF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anchor="ctr" anchorCtr="1"/>
          <a:lstStyle/>
          <a:p>
            <a:endParaRPr lang="en-US" altLang="ko-KR" sz="1400" smtClean="0">
              <a:solidFill>
                <a:srgbClr val="FF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342900" indent="-342900">
              <a:buAutoNum type="arabicPeriod"/>
            </a:pPr>
            <a:r>
              <a:rPr lang="ko-KR" altLang="en-US" sz="1400" b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반드시 </a:t>
            </a:r>
            <a:r>
              <a:rPr lang="ko-KR" altLang="en-US" sz="1400" smtClean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사진파일 </a:t>
            </a:r>
            <a:r>
              <a:rPr lang="en-US" altLang="ko-KR" sz="1400" smtClean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200kb </a:t>
            </a:r>
            <a:r>
              <a:rPr lang="ko-KR" altLang="en-US" sz="1400" smtClean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이하로 </a:t>
            </a:r>
            <a:r>
              <a:rPr lang="ko-KR" altLang="en-US" sz="1400" b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업로드하세요</a:t>
            </a:r>
            <a:r>
              <a:rPr lang="en-US" altLang="ko-KR" sz="1400" b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</p:txBody>
      </p:sp>
      <p:sp>
        <p:nvSpPr>
          <p:cNvPr id="13" name="AutoShape 9"/>
          <p:cNvSpPr>
            <a:spLocks noChangeArrowheads="1"/>
          </p:cNvSpPr>
          <p:nvPr/>
        </p:nvSpPr>
        <p:spPr bwMode="auto">
          <a:xfrm>
            <a:off x="6105128" y="5066732"/>
            <a:ext cx="2952328" cy="1152128"/>
          </a:xfrm>
          <a:prstGeom prst="wedgeRoundRectCallout">
            <a:avLst>
              <a:gd name="adj1" fmla="val -85789"/>
              <a:gd name="adj2" fmla="val -8489"/>
              <a:gd name="adj3" fmla="val 16667"/>
            </a:avLst>
          </a:prstGeom>
          <a:solidFill>
            <a:srgbClr val="FFFFFF"/>
          </a:solidFill>
          <a:ln w="12700" algn="ctr">
            <a:solidFill>
              <a:srgbClr val="FF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anchor="ctr" anchorCtr="1"/>
          <a:lstStyle/>
          <a:p>
            <a:pPr marL="228600" indent="-228600">
              <a:buAutoNum type="arabicPeriod"/>
            </a:pPr>
            <a:r>
              <a:rPr lang="ko-KR" altLang="en-US" sz="1400" b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학교에서 보내온 학생정보</a:t>
            </a:r>
            <a:endParaRPr lang="en-US" altLang="ko-KR" sz="1400" b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en-US" altLang="ko-KR" sz="1400" b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  </a:t>
            </a:r>
            <a:r>
              <a:rPr lang="ko-KR" altLang="en-US" sz="1400" b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확인 가능합니다</a:t>
            </a:r>
            <a:r>
              <a:rPr lang="en-US" altLang="ko-KR" sz="1400" b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</a:p>
          <a:p>
            <a:r>
              <a:rPr lang="en-US" altLang="ko-KR" sz="1400" b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2. </a:t>
            </a:r>
            <a:r>
              <a:rPr lang="ko-KR" altLang="en-US" sz="1400" b="0" smtClean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영문성명 </a:t>
            </a:r>
            <a:r>
              <a:rPr lang="ko-KR" altLang="en-US" sz="1400" smtClean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필수</a:t>
            </a:r>
            <a:r>
              <a:rPr lang="ko-KR" altLang="en-US" sz="1400" b="0" smtClean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추가 입력</a:t>
            </a:r>
            <a:endParaRPr lang="ko-KR" altLang="en-US" sz="1400">
              <a:solidFill>
                <a:srgbClr val="0000FF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17" name="그림 16"/>
          <p:cNvPicPr>
            <a:picLocks noChangeAspect="1"/>
          </p:cNvPicPr>
          <p:nvPr/>
        </p:nvPicPr>
        <p:blipFill rotWithShape="1">
          <a:blip r:embed="rId3"/>
          <a:srcRect t="1" b="64738"/>
          <a:stretch/>
        </p:blipFill>
        <p:spPr>
          <a:xfrm>
            <a:off x="128464" y="620688"/>
            <a:ext cx="4968552" cy="6120680"/>
          </a:xfrm>
          <a:prstGeom prst="rect">
            <a:avLst/>
          </a:prstGeom>
        </p:spPr>
      </p:pic>
      <p:sp>
        <p:nvSpPr>
          <p:cNvPr id="9" name="AutoShape 26"/>
          <p:cNvSpPr>
            <a:spLocks noChangeArrowheads="1"/>
          </p:cNvSpPr>
          <p:nvPr/>
        </p:nvSpPr>
        <p:spPr bwMode="auto">
          <a:xfrm>
            <a:off x="56456" y="1292128"/>
            <a:ext cx="5040560" cy="2016224"/>
          </a:xfrm>
          <a:prstGeom prst="roundRect">
            <a:avLst>
              <a:gd name="adj" fmla="val 16667"/>
            </a:avLst>
          </a:prstGeom>
          <a:noFill/>
          <a:ln w="28575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algn="ctr"/>
            <a:endParaRPr lang="ko-KR" altLang="en-US" sz="1200"/>
          </a:p>
        </p:txBody>
      </p:sp>
      <p:sp>
        <p:nvSpPr>
          <p:cNvPr id="12" name="AutoShape 26"/>
          <p:cNvSpPr>
            <a:spLocks noChangeArrowheads="1"/>
          </p:cNvSpPr>
          <p:nvPr/>
        </p:nvSpPr>
        <p:spPr bwMode="auto">
          <a:xfrm>
            <a:off x="78732" y="4598680"/>
            <a:ext cx="5018284" cy="2088232"/>
          </a:xfrm>
          <a:prstGeom prst="roundRect">
            <a:avLst>
              <a:gd name="adj" fmla="val 16667"/>
            </a:avLst>
          </a:prstGeom>
          <a:noFill/>
          <a:ln w="28575" algn="ctr">
            <a:solidFill>
              <a:srgbClr val="00B0F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algn="ctr"/>
            <a:endParaRPr lang="ko-KR" altLang="en-US" sz="1200"/>
          </a:p>
        </p:txBody>
      </p:sp>
      <p:sp>
        <p:nvSpPr>
          <p:cNvPr id="3" name="TextBox 2"/>
          <p:cNvSpPr txBox="1"/>
          <p:nvPr/>
        </p:nvSpPr>
        <p:spPr>
          <a:xfrm>
            <a:off x="1329232" y="1649688"/>
            <a:ext cx="2204380" cy="18498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ko-KR" altLang="en-US" sz="1000" b="0"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272507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56" y="764704"/>
            <a:ext cx="4489721" cy="6048672"/>
          </a:xfrm>
          <a:prstGeom prst="rect">
            <a:avLst/>
          </a:prstGeom>
        </p:spPr>
      </p:pic>
      <p:sp>
        <p:nvSpPr>
          <p:cNvPr id="2" name="슬라이드 번호 개체 틀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133F051-7AF8-4190-B388-1F2E00D04662}" type="slidenum">
              <a:rPr lang="en-US" altLang="ko-KR" smtClean="0"/>
              <a:pPr>
                <a:defRPr/>
              </a:pPr>
              <a:t>4</a:t>
            </a:fld>
            <a:endParaRPr lang="en-US" altLang="ko-KR"/>
          </a:p>
        </p:txBody>
      </p:sp>
      <p:sp>
        <p:nvSpPr>
          <p:cNvPr id="7" name="AutoShape 22"/>
          <p:cNvSpPr>
            <a:spLocks noChangeArrowheads="1"/>
          </p:cNvSpPr>
          <p:nvPr/>
        </p:nvSpPr>
        <p:spPr bwMode="auto">
          <a:xfrm>
            <a:off x="5385048" y="692696"/>
            <a:ext cx="3564396" cy="756084"/>
          </a:xfrm>
          <a:prstGeom prst="wedgeRoundRectCallout">
            <a:avLst>
              <a:gd name="adj1" fmla="val -69695"/>
              <a:gd name="adj2" fmla="val 16946"/>
              <a:gd name="adj3" fmla="val 16667"/>
            </a:avLst>
          </a:prstGeom>
          <a:solidFill>
            <a:srgbClr val="FFFFFF"/>
          </a:solidFill>
          <a:ln w="12700" algn="ctr">
            <a:solidFill>
              <a:srgbClr val="FF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anchor="ctr" anchorCtr="1"/>
          <a:lstStyle/>
          <a:p>
            <a:endParaRPr kumimoji="1" lang="en-US" altLang="ko-KR" sz="1400" smtClean="0"/>
          </a:p>
          <a:p>
            <a:r>
              <a:rPr kumimoji="1" lang="en-US" altLang="ko-KR" sz="1400" b="0" smtClean="0"/>
              <a:t>1.</a:t>
            </a:r>
            <a:r>
              <a:rPr kumimoji="1" lang="ko-KR" altLang="en-US" sz="1400" b="0" smtClean="0"/>
              <a:t>금융거래를 위한 주민등록번호 입력 후</a:t>
            </a:r>
            <a:endParaRPr kumimoji="1" lang="en-US" altLang="ko-KR" sz="1400" b="0" smtClean="0"/>
          </a:p>
          <a:p>
            <a:r>
              <a:rPr kumimoji="1" lang="en-US" altLang="ko-KR" sz="1400" b="0"/>
              <a:t> </a:t>
            </a:r>
            <a:r>
              <a:rPr kumimoji="1" lang="en-US" altLang="ko-KR" sz="1400" b="0" smtClean="0"/>
              <a:t> </a:t>
            </a:r>
            <a:r>
              <a:rPr kumimoji="1" lang="ko-KR" altLang="en-US" sz="1400" b="0" smtClean="0"/>
              <a:t> </a:t>
            </a:r>
            <a:r>
              <a:rPr kumimoji="1" lang="ko-KR" altLang="en-US" sz="1400" smtClean="0">
                <a:solidFill>
                  <a:srgbClr val="0000FF"/>
                </a:solidFill>
              </a:rPr>
              <a:t>확인 </a:t>
            </a:r>
            <a:r>
              <a:rPr kumimoji="1" lang="ko-KR" altLang="en-US" sz="1400" b="0" smtClean="0"/>
              <a:t>클릭 후 다음 정보 입력 가능</a:t>
            </a:r>
            <a:endParaRPr kumimoji="1" lang="en-US" altLang="ko-KR" sz="1400" b="0" smtClean="0"/>
          </a:p>
          <a:p>
            <a:endParaRPr kumimoji="1" lang="en-US" altLang="ko-KR" sz="1400" b="0"/>
          </a:p>
        </p:txBody>
      </p:sp>
      <p:sp>
        <p:nvSpPr>
          <p:cNvPr id="12" name="AutoShape 25"/>
          <p:cNvSpPr>
            <a:spLocks noChangeArrowheads="1"/>
          </p:cNvSpPr>
          <p:nvPr/>
        </p:nvSpPr>
        <p:spPr bwMode="auto">
          <a:xfrm>
            <a:off x="5457056" y="3573016"/>
            <a:ext cx="3744416" cy="2232248"/>
          </a:xfrm>
          <a:prstGeom prst="wedgeRoundRectCallout">
            <a:avLst>
              <a:gd name="adj1" fmla="val -70524"/>
              <a:gd name="adj2" fmla="val 4803"/>
              <a:gd name="adj3" fmla="val 16667"/>
            </a:avLst>
          </a:prstGeom>
          <a:solidFill>
            <a:srgbClr val="FFFFFF"/>
          </a:solidFill>
          <a:ln w="12700" algn="ctr">
            <a:solidFill>
              <a:srgbClr val="0000FF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anchor="ctr" anchorCtr="1"/>
          <a:lstStyle/>
          <a:p>
            <a:r>
              <a:rPr kumimoji="1" lang="en-US" altLang="ko-KR" sz="1400" b="0" smtClean="0"/>
              <a:t>1. </a:t>
            </a:r>
            <a:r>
              <a:rPr kumimoji="1" lang="ko-KR" altLang="en-US" sz="1400" b="0" smtClean="0"/>
              <a:t>이메일 주소 입력 및 수신여부 선택</a:t>
            </a:r>
            <a:endParaRPr kumimoji="1" lang="en-US" altLang="ko-KR" sz="1400" b="0" smtClean="0"/>
          </a:p>
          <a:p>
            <a:endParaRPr kumimoji="1" lang="en-US" altLang="ko-KR" sz="1400" b="0" smtClean="0"/>
          </a:p>
          <a:p>
            <a:r>
              <a:rPr kumimoji="1" lang="en-US" altLang="ko-KR" sz="1400" b="0" smtClean="0"/>
              <a:t>2. </a:t>
            </a:r>
            <a:r>
              <a:rPr kumimoji="1" lang="ko-KR" altLang="en-US" sz="1400" smtClean="0">
                <a:solidFill>
                  <a:srgbClr val="0000FF"/>
                </a:solidFill>
              </a:rPr>
              <a:t>휴대폰 본인명의 소지 여부</a:t>
            </a:r>
            <a:r>
              <a:rPr kumimoji="1" lang="en-US" altLang="ko-KR" sz="1400">
                <a:solidFill>
                  <a:srgbClr val="0000FF"/>
                </a:solidFill>
              </a:rPr>
              <a:t> </a:t>
            </a:r>
            <a:r>
              <a:rPr kumimoji="1" lang="ko-KR" altLang="en-US" sz="1400" b="0" smtClean="0"/>
              <a:t>선택 </a:t>
            </a:r>
            <a:endParaRPr kumimoji="1" lang="en-US" altLang="ko-KR" sz="1400" b="0" smtClean="0"/>
          </a:p>
          <a:p>
            <a:r>
              <a:rPr kumimoji="1" lang="ko-KR" altLang="en-US" sz="1400" b="0" smtClean="0"/>
              <a:t>    휴대폰번호 </a:t>
            </a:r>
            <a:r>
              <a:rPr kumimoji="1" lang="ko-KR" altLang="en-US" sz="1400" b="0"/>
              <a:t>본인인증 </a:t>
            </a:r>
            <a:r>
              <a:rPr kumimoji="1" lang="ko-KR" altLang="en-US" sz="1400" b="0" smtClean="0"/>
              <a:t>필수</a:t>
            </a:r>
            <a:endParaRPr kumimoji="1" lang="en-US" altLang="ko-KR" sz="1400" b="0" smtClean="0"/>
          </a:p>
          <a:p>
            <a:r>
              <a:rPr kumimoji="1" lang="en-US" altLang="ko-KR" sz="1400" b="0"/>
              <a:t> </a:t>
            </a:r>
            <a:r>
              <a:rPr kumimoji="1" lang="en-US" altLang="ko-KR" sz="1400" b="0" smtClean="0"/>
              <a:t>   - </a:t>
            </a:r>
            <a:r>
              <a:rPr kumimoji="1" lang="ko-KR" altLang="en-US" sz="1400" b="0" smtClean="0"/>
              <a:t>인증 불가시 인터넷뱅킹 가입제한</a:t>
            </a:r>
            <a:endParaRPr kumimoji="1" lang="en-US" altLang="ko-KR" sz="1400" b="0" smtClean="0"/>
          </a:p>
          <a:p>
            <a:r>
              <a:rPr kumimoji="1" lang="ko-KR" altLang="en-US" sz="1200" b="0" smtClean="0"/>
              <a:t> ☞ 본인명의 </a:t>
            </a:r>
            <a:r>
              <a:rPr kumimoji="1" lang="ko-KR" altLang="en-US" sz="1200" b="0"/>
              <a:t>휴대폰 없을시 </a:t>
            </a:r>
            <a:r>
              <a:rPr kumimoji="1" lang="ko-KR" altLang="en-US" sz="1200">
                <a:solidFill>
                  <a:srgbClr val="0000FF"/>
                </a:solidFill>
              </a:rPr>
              <a:t>미소지</a:t>
            </a:r>
            <a:r>
              <a:rPr kumimoji="1" lang="ko-KR" altLang="en-US" sz="1200" b="0"/>
              <a:t> 선택</a:t>
            </a:r>
            <a:endParaRPr kumimoji="1" lang="en-US" altLang="ko-KR" sz="1200" b="0" smtClean="0"/>
          </a:p>
          <a:p>
            <a:pPr marL="342900" indent="-342900">
              <a:buAutoNum type="arabicPeriod"/>
            </a:pPr>
            <a:endParaRPr kumimoji="1" lang="ko-KR" altLang="en-US" sz="1400" b="0"/>
          </a:p>
          <a:p>
            <a:r>
              <a:rPr kumimoji="1" lang="en-US" altLang="ko-KR" sz="1400" b="0" smtClean="0"/>
              <a:t>3.</a:t>
            </a:r>
            <a:r>
              <a:rPr kumimoji="1" lang="ko-KR" altLang="en-US" sz="1400" b="0" smtClean="0"/>
              <a:t> </a:t>
            </a:r>
            <a:r>
              <a:rPr kumimoji="1" lang="ko-KR" altLang="en-US" sz="1400" smtClean="0">
                <a:solidFill>
                  <a:srgbClr val="0000FF"/>
                </a:solidFill>
              </a:rPr>
              <a:t>인증번호 발송 </a:t>
            </a:r>
            <a:r>
              <a:rPr kumimoji="1" lang="ko-KR" altLang="en-US" sz="1400" b="0" smtClean="0"/>
              <a:t>후 </a:t>
            </a:r>
            <a:r>
              <a:rPr kumimoji="1" lang="ko-KR" altLang="en-US" sz="1400" b="0"/>
              <a:t>하단에 </a:t>
            </a:r>
            <a:r>
              <a:rPr kumimoji="1" lang="ko-KR" altLang="en-US" sz="1400" b="0" smtClean="0"/>
              <a:t>인증번호</a:t>
            </a:r>
            <a:endParaRPr kumimoji="1" lang="en-US" altLang="ko-KR" sz="1400" b="0" smtClean="0"/>
          </a:p>
          <a:p>
            <a:r>
              <a:rPr kumimoji="1" lang="en-US" altLang="ko-KR" sz="1400" b="0"/>
              <a:t> </a:t>
            </a:r>
            <a:r>
              <a:rPr kumimoji="1" lang="en-US" altLang="ko-KR" sz="1400" b="0" smtClean="0"/>
              <a:t>   </a:t>
            </a:r>
            <a:r>
              <a:rPr kumimoji="1" lang="ko-KR" altLang="en-US" sz="1400" b="0" smtClean="0"/>
              <a:t>입력 후 </a:t>
            </a:r>
            <a:r>
              <a:rPr kumimoji="1" lang="ko-KR" altLang="en-US" sz="1400" smtClean="0">
                <a:solidFill>
                  <a:srgbClr val="0000FF"/>
                </a:solidFill>
              </a:rPr>
              <a:t>인증번호 확인 </a:t>
            </a:r>
            <a:r>
              <a:rPr kumimoji="1" lang="ko-KR" altLang="en-US" sz="1400" b="0" smtClean="0"/>
              <a:t>클릭</a:t>
            </a:r>
            <a:endParaRPr kumimoji="1" lang="en-US" altLang="ko-KR" sz="1400" b="0" smtClean="0"/>
          </a:p>
        </p:txBody>
      </p:sp>
      <p:sp>
        <p:nvSpPr>
          <p:cNvPr id="13" name="Rectangle 80"/>
          <p:cNvSpPr>
            <a:spLocks noChangeArrowheads="1"/>
          </p:cNvSpPr>
          <p:nvPr/>
        </p:nvSpPr>
        <p:spPr bwMode="gray">
          <a:xfrm>
            <a:off x="1316559" y="32156"/>
            <a:ext cx="7020817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0000" tIns="43200" rIns="90000" bIns="43200" anchor="b"/>
          <a:lstStyle/>
          <a:p>
            <a:pPr algn="ctr" eaLnBrk="1" latinLnBrk="1" hangingPunct="1">
              <a:lnSpc>
                <a:spcPct val="90000"/>
              </a:lnSpc>
              <a:defRPr/>
            </a:pPr>
            <a:r>
              <a:rPr kumimoji="1" lang="en-US" altLang="ko-KR" sz="200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 </a:t>
            </a:r>
            <a:r>
              <a:rPr kumimoji="1" lang="ko-KR" altLang="en-US" sz="200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위비뱅크 </a:t>
            </a:r>
            <a:r>
              <a:rPr kumimoji="1" lang="en-US" altLang="ko-KR" sz="200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ID</a:t>
            </a:r>
            <a:r>
              <a:rPr kumimoji="1" lang="ko-KR" altLang="en-US" sz="200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카드 </a:t>
            </a:r>
            <a:r>
              <a:rPr kumimoji="1" lang="ko-KR" altLang="en-US" sz="200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신청 절차 </a:t>
            </a:r>
            <a:r>
              <a:rPr kumimoji="1" lang="en-US" altLang="ko-KR" sz="200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– </a:t>
            </a:r>
            <a:r>
              <a:rPr kumimoji="1" lang="ko-KR" altLang="en-US" sz="200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③</a:t>
            </a:r>
            <a:r>
              <a:rPr kumimoji="1" lang="en-US" altLang="ko-KR" sz="200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 </a:t>
            </a:r>
            <a:r>
              <a:rPr kumimoji="1" lang="ko-KR" altLang="en-US" sz="200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신청정보 입력 </a:t>
            </a:r>
            <a:r>
              <a:rPr kumimoji="1" lang="en-US" altLang="ko-KR" sz="200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(</a:t>
            </a:r>
            <a:r>
              <a:rPr kumimoji="1" lang="ko-KR" altLang="en-US" sz="200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계속</a:t>
            </a:r>
            <a:r>
              <a:rPr kumimoji="1" lang="en-US" altLang="ko-KR" sz="200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)</a:t>
            </a:r>
            <a:endParaRPr kumimoji="1" lang="en-US" altLang="ko-KR" sz="200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6" name="AutoShape 24"/>
          <p:cNvSpPr>
            <a:spLocks noChangeArrowheads="1"/>
          </p:cNvSpPr>
          <p:nvPr/>
        </p:nvSpPr>
        <p:spPr bwMode="auto">
          <a:xfrm>
            <a:off x="-15552" y="692696"/>
            <a:ext cx="4680520" cy="851004"/>
          </a:xfrm>
          <a:prstGeom prst="roundRect">
            <a:avLst>
              <a:gd name="adj" fmla="val 16667"/>
            </a:avLst>
          </a:prstGeom>
          <a:noFill/>
          <a:ln w="28575" algn="ctr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algn="ctr"/>
            <a:endParaRPr lang="ko-KR" altLang="en-US" sz="1200"/>
          </a:p>
        </p:txBody>
      </p:sp>
      <p:sp>
        <p:nvSpPr>
          <p:cNvPr id="8" name="AutoShape 26"/>
          <p:cNvSpPr>
            <a:spLocks noChangeArrowheads="1"/>
          </p:cNvSpPr>
          <p:nvPr/>
        </p:nvSpPr>
        <p:spPr bwMode="auto">
          <a:xfrm>
            <a:off x="-15552" y="3501008"/>
            <a:ext cx="4680520" cy="3312368"/>
          </a:xfrm>
          <a:prstGeom prst="roundRect">
            <a:avLst>
              <a:gd name="adj" fmla="val 16667"/>
            </a:avLst>
          </a:prstGeom>
          <a:noFill/>
          <a:ln w="28575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algn="ctr"/>
            <a:endParaRPr lang="ko-KR" altLang="en-US" sz="1200"/>
          </a:p>
        </p:txBody>
      </p:sp>
    </p:spTree>
    <p:extLst>
      <p:ext uri="{BB962C8B-B14F-4D97-AF65-F5344CB8AC3E}">
        <p14:creationId xmlns:p14="http://schemas.microsoft.com/office/powerpoint/2010/main" val="920015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133F051-7AF8-4190-B388-1F2E00D04662}" type="slidenum">
              <a:rPr lang="en-US" altLang="ko-KR" smtClean="0"/>
              <a:pPr>
                <a:defRPr/>
              </a:pPr>
              <a:t>5</a:t>
            </a:fld>
            <a:endParaRPr lang="en-US" altLang="ko-KR"/>
          </a:p>
        </p:txBody>
      </p:sp>
      <p:pic>
        <p:nvPicPr>
          <p:cNvPr id="15366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4704"/>
            <a:ext cx="4826967" cy="60279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80"/>
          <p:cNvSpPr>
            <a:spLocks noChangeArrowheads="1"/>
          </p:cNvSpPr>
          <p:nvPr/>
        </p:nvSpPr>
        <p:spPr bwMode="gray">
          <a:xfrm>
            <a:off x="1316559" y="32156"/>
            <a:ext cx="7020817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0000" tIns="43200" rIns="90000" bIns="43200" anchor="b"/>
          <a:lstStyle/>
          <a:p>
            <a:pPr algn="ctr" eaLnBrk="1" latinLnBrk="1" hangingPunct="1">
              <a:lnSpc>
                <a:spcPct val="90000"/>
              </a:lnSpc>
              <a:defRPr/>
            </a:pPr>
            <a:r>
              <a:rPr kumimoji="1" lang="en-US" altLang="ko-KR" sz="200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 </a:t>
            </a:r>
            <a:r>
              <a:rPr kumimoji="1" lang="ko-KR" altLang="en-US" sz="200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위비뱅크 </a:t>
            </a:r>
            <a:r>
              <a:rPr kumimoji="1" lang="en-US" altLang="ko-KR" sz="200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ID</a:t>
            </a:r>
            <a:r>
              <a:rPr kumimoji="1" lang="ko-KR" altLang="en-US" sz="200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카드 </a:t>
            </a:r>
            <a:r>
              <a:rPr kumimoji="1" lang="ko-KR" altLang="en-US" sz="200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신청 절차 </a:t>
            </a:r>
            <a:r>
              <a:rPr kumimoji="1" lang="en-US" altLang="ko-KR" sz="200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– </a:t>
            </a:r>
            <a:r>
              <a:rPr kumimoji="1" lang="ko-KR" altLang="en-US" sz="200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③</a:t>
            </a:r>
            <a:r>
              <a:rPr kumimoji="1" lang="en-US" altLang="ko-KR" sz="200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 </a:t>
            </a:r>
            <a:r>
              <a:rPr kumimoji="1" lang="ko-KR" altLang="en-US" sz="200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신청정보 입력 </a:t>
            </a:r>
            <a:r>
              <a:rPr kumimoji="1" lang="en-US" altLang="ko-KR" sz="200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(</a:t>
            </a:r>
            <a:r>
              <a:rPr kumimoji="1" lang="ko-KR" altLang="en-US" sz="200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계속</a:t>
            </a:r>
            <a:r>
              <a:rPr kumimoji="1" lang="en-US" altLang="ko-KR" sz="200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)</a:t>
            </a:r>
            <a:endParaRPr kumimoji="1" lang="en-US" altLang="ko-KR" sz="200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8" name="AutoShape 26"/>
          <p:cNvSpPr>
            <a:spLocks noChangeArrowheads="1"/>
          </p:cNvSpPr>
          <p:nvPr/>
        </p:nvSpPr>
        <p:spPr bwMode="auto">
          <a:xfrm>
            <a:off x="-15553" y="569435"/>
            <a:ext cx="4842519" cy="6288565"/>
          </a:xfrm>
          <a:prstGeom prst="roundRect">
            <a:avLst>
              <a:gd name="adj" fmla="val 16667"/>
            </a:avLst>
          </a:prstGeom>
          <a:noFill/>
          <a:ln w="28575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algn="ctr"/>
            <a:endParaRPr lang="ko-KR" altLang="en-US" sz="1200"/>
          </a:p>
        </p:txBody>
      </p:sp>
      <p:sp>
        <p:nvSpPr>
          <p:cNvPr id="9" name="AutoShape 22"/>
          <p:cNvSpPr>
            <a:spLocks noChangeArrowheads="1"/>
          </p:cNvSpPr>
          <p:nvPr/>
        </p:nvSpPr>
        <p:spPr bwMode="auto">
          <a:xfrm>
            <a:off x="5385048" y="2492896"/>
            <a:ext cx="4032448" cy="2592288"/>
          </a:xfrm>
          <a:prstGeom prst="wedgeRoundRectCallout">
            <a:avLst>
              <a:gd name="adj1" fmla="val -62387"/>
              <a:gd name="adj2" fmla="val 3705"/>
              <a:gd name="adj3" fmla="val 16667"/>
            </a:avLst>
          </a:prstGeom>
          <a:solidFill>
            <a:srgbClr val="FFFFFF"/>
          </a:solidFill>
          <a:ln w="12700" algn="ctr">
            <a:solidFill>
              <a:srgbClr val="0000FF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anchor="ctr" anchorCtr="1"/>
          <a:lstStyle/>
          <a:p>
            <a:r>
              <a:rPr kumimoji="1" lang="en-US" altLang="ko-KR" sz="1400" b="0" smtClean="0"/>
              <a:t>1. </a:t>
            </a:r>
            <a:r>
              <a:rPr kumimoji="1" lang="ko-KR" altLang="en-US" sz="1400" b="0" smtClean="0"/>
              <a:t>모든 </a:t>
            </a:r>
            <a:r>
              <a:rPr kumimoji="1" lang="ko-KR" altLang="en-US" sz="1400" b="0"/>
              <a:t>입력사항 </a:t>
            </a:r>
            <a:r>
              <a:rPr kumimoji="1" lang="ko-KR" altLang="en-US" sz="1400" b="0" smtClean="0"/>
              <a:t>필수 </a:t>
            </a:r>
            <a:r>
              <a:rPr kumimoji="1" lang="en-US" altLang="ko-KR" sz="1400" b="0" smtClean="0">
                <a:solidFill>
                  <a:srgbClr val="0000FF"/>
                </a:solidFill>
              </a:rPr>
              <a:t>( </a:t>
            </a:r>
            <a:r>
              <a:rPr kumimoji="1" lang="ko-KR" altLang="en-US" sz="1400" smtClean="0">
                <a:solidFill>
                  <a:srgbClr val="0000FF"/>
                </a:solidFill>
              </a:rPr>
              <a:t>자택전화 제외 </a:t>
            </a:r>
            <a:r>
              <a:rPr kumimoji="1" lang="en-US" altLang="ko-KR" sz="1400" b="0" smtClean="0">
                <a:solidFill>
                  <a:srgbClr val="0000FF"/>
                </a:solidFill>
              </a:rPr>
              <a:t>)</a:t>
            </a:r>
          </a:p>
          <a:p>
            <a:r>
              <a:rPr kumimoji="1" lang="en-US" altLang="ko-KR" sz="1400" b="0"/>
              <a:t> </a:t>
            </a:r>
            <a:r>
              <a:rPr kumimoji="1" lang="en-US" altLang="ko-KR" sz="1400" b="0" smtClean="0"/>
              <a:t>   - </a:t>
            </a:r>
            <a:r>
              <a:rPr kumimoji="1" lang="ko-KR" altLang="en-US" sz="1400" smtClean="0"/>
              <a:t>본인 휴대폰 미인증시 자택전화 필수</a:t>
            </a:r>
            <a:endParaRPr kumimoji="1" lang="en-US" altLang="ko-KR" sz="1400" smtClean="0"/>
          </a:p>
          <a:p>
            <a:endParaRPr kumimoji="1" lang="en-US" altLang="ko-KR" sz="1400" smtClean="0"/>
          </a:p>
          <a:p>
            <a:r>
              <a:rPr kumimoji="1" lang="en-US" altLang="ko-KR" sz="1400" b="0" smtClean="0"/>
              <a:t>2.</a:t>
            </a:r>
            <a:r>
              <a:rPr lang="ko-KR" altLang="en-US" sz="1400" b="0">
                <a:latin typeface="굴림체" panose="020B0609000101010101" pitchFamily="49" charset="-127"/>
              </a:rPr>
              <a:t> </a:t>
            </a:r>
            <a:r>
              <a:rPr lang="ko-KR" altLang="en-US" sz="1400" b="0" smtClean="0">
                <a:latin typeface="굴림체" panose="020B0609000101010101" pitchFamily="49" charset="-127"/>
              </a:rPr>
              <a:t>직장</a:t>
            </a:r>
            <a:r>
              <a:rPr lang="en-US" altLang="ko-KR" sz="1400" b="0" smtClean="0">
                <a:latin typeface="굴림체" panose="020B0609000101010101" pitchFamily="49" charset="-127"/>
              </a:rPr>
              <a:t>/</a:t>
            </a:r>
            <a:r>
              <a:rPr lang="ko-KR" altLang="en-US" sz="1400" b="0" smtClean="0">
                <a:latin typeface="굴림체" panose="020B0609000101010101" pitchFamily="49" charset="-127"/>
              </a:rPr>
              <a:t>학교 </a:t>
            </a:r>
            <a:r>
              <a:rPr lang="ko-KR" altLang="en-US" sz="1400" b="0">
                <a:latin typeface="굴림체" panose="020B0609000101010101" pitchFamily="49" charset="-127"/>
              </a:rPr>
              <a:t>주소 및 </a:t>
            </a:r>
            <a:r>
              <a:rPr lang="ko-KR" altLang="en-US" sz="1400" b="0" smtClean="0">
                <a:latin typeface="굴림체" panose="020B0609000101010101" pitchFamily="49" charset="-127"/>
              </a:rPr>
              <a:t>전화번호</a:t>
            </a:r>
            <a:endParaRPr lang="en-US" altLang="ko-KR" sz="1400" b="0" smtClean="0">
              <a:latin typeface="굴림체" panose="020B0609000101010101" pitchFamily="49" charset="-127"/>
            </a:endParaRPr>
          </a:p>
          <a:p>
            <a:r>
              <a:rPr lang="en-US" altLang="ko-KR" sz="1400" b="0">
                <a:latin typeface="굴림체" panose="020B0609000101010101" pitchFamily="49" charset="-127"/>
              </a:rPr>
              <a:t> </a:t>
            </a:r>
            <a:r>
              <a:rPr lang="en-US" altLang="ko-KR" sz="1400" b="0" smtClean="0">
                <a:latin typeface="굴림체" panose="020B0609000101010101" pitchFamily="49" charset="-127"/>
              </a:rPr>
              <a:t>  </a:t>
            </a:r>
            <a:r>
              <a:rPr lang="ko-KR" altLang="en-US" sz="1400" b="0" smtClean="0">
                <a:latin typeface="굴림체" panose="020B0609000101010101" pitchFamily="49" charset="-127"/>
              </a:rPr>
              <a:t>학교 정보</a:t>
            </a:r>
            <a:r>
              <a:rPr lang="ko-KR" altLang="en-US" sz="1400" b="0">
                <a:latin typeface="굴림체" panose="020B0609000101010101" pitchFamily="49" charset="-127"/>
              </a:rPr>
              <a:t>로</a:t>
            </a:r>
            <a:r>
              <a:rPr lang="ko-KR" altLang="en-US" sz="1400" b="0" smtClean="0">
                <a:latin typeface="굴림체" panose="020B0609000101010101" pitchFamily="49" charset="-127"/>
              </a:rPr>
              <a:t> </a:t>
            </a:r>
            <a:r>
              <a:rPr lang="ko-KR" altLang="en-US" sz="1400" smtClean="0">
                <a:solidFill>
                  <a:srgbClr val="0000FF"/>
                </a:solidFill>
                <a:latin typeface="굴림체" panose="020B0609000101010101" pitchFamily="49" charset="-127"/>
              </a:rPr>
              <a:t>자동 입력</a:t>
            </a:r>
            <a:endParaRPr lang="en-US" altLang="ko-KR" sz="1400" smtClean="0">
              <a:solidFill>
                <a:srgbClr val="0000FF"/>
              </a:solidFill>
              <a:latin typeface="굴림체" panose="020B0609000101010101" pitchFamily="49" charset="-127"/>
            </a:endParaRPr>
          </a:p>
          <a:p>
            <a:endParaRPr lang="en-US" altLang="ko-KR" sz="1400">
              <a:solidFill>
                <a:srgbClr val="0000FF"/>
              </a:solidFill>
              <a:latin typeface="굴림체" panose="020B0609000101010101" pitchFamily="49" charset="-127"/>
            </a:endParaRPr>
          </a:p>
          <a:p>
            <a:r>
              <a:rPr lang="en-US" altLang="ko-KR" sz="1400" smtClean="0">
                <a:latin typeface="굴림체" panose="020B0609000101010101" pitchFamily="49" charset="-127"/>
              </a:rPr>
              <a:t>3. </a:t>
            </a:r>
            <a:r>
              <a:rPr lang="ko-KR" altLang="en-US" sz="1400" smtClean="0">
                <a:latin typeface="굴림체" panose="020B0609000101010101" pitchFamily="49" charset="-127"/>
              </a:rPr>
              <a:t>필수 정보 입력 후 확인 버튼 클릭</a:t>
            </a:r>
            <a:endParaRPr lang="ko-KR" altLang="en-US" sz="1400">
              <a:latin typeface="굴림체" panose="020B0609000101010101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803327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133F051-7AF8-4190-B388-1F2E00D04662}" type="slidenum">
              <a:rPr lang="en-US" altLang="ko-KR" smtClean="0"/>
              <a:pPr>
                <a:defRPr/>
              </a:pPr>
              <a:t>6</a:t>
            </a:fld>
            <a:endParaRPr lang="en-US" altLang="ko-KR"/>
          </a:p>
        </p:txBody>
      </p:sp>
      <p:pic>
        <p:nvPicPr>
          <p:cNvPr id="1638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48679"/>
            <a:ext cx="3368824" cy="4968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8824" y="548679"/>
            <a:ext cx="3312368" cy="5040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0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7894" y="548678"/>
            <a:ext cx="3224808" cy="4968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모서리가 둥근 직사각형 5"/>
          <p:cNvSpPr/>
          <p:nvPr/>
        </p:nvSpPr>
        <p:spPr bwMode="auto">
          <a:xfrm>
            <a:off x="920552" y="5661248"/>
            <a:ext cx="7992888" cy="1152128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41275">
            <a:solidFill>
              <a:schemeClr val="accent2">
                <a:lumMod val="50000"/>
              </a:schemeClr>
            </a:solidFill>
          </a:ln>
        </p:spPr>
        <p:txBody>
          <a:bodyPr rtlCol="0" anchor="ctr"/>
          <a:lstStyle/>
          <a:p>
            <a:pPr>
              <a:lnSpc>
                <a:spcPct val="130000"/>
              </a:lnSpc>
            </a:pPr>
            <a:r>
              <a:rPr lang="en-US" altLang="ko-KR" sz="1600" dirty="0" smtClean="0">
                <a:sym typeface="Wingdings"/>
              </a:rPr>
              <a:t>  </a:t>
            </a:r>
            <a:r>
              <a:rPr lang="en-US" altLang="ko-KR" sz="1600" smtClean="0">
                <a:sym typeface="Wingdings"/>
              </a:rPr>
              <a:t>- </a:t>
            </a:r>
            <a:r>
              <a:rPr lang="ko-KR" altLang="en-US" sz="1600" smtClean="0">
                <a:sym typeface="Wingdings"/>
              </a:rPr>
              <a:t>기타 동의서 동의 옆 </a:t>
            </a:r>
            <a:r>
              <a:rPr lang="ko-KR" altLang="en-US" sz="1600" smtClean="0">
                <a:solidFill>
                  <a:srgbClr val="FF0000"/>
                </a:solidFill>
                <a:sym typeface="Wingdings"/>
              </a:rPr>
              <a:t>전체펼치기</a:t>
            </a:r>
            <a:r>
              <a:rPr lang="ko-KR" altLang="en-US" sz="1600" smtClean="0">
                <a:sym typeface="Wingdings"/>
              </a:rPr>
              <a:t> 버튼을 아래 </a:t>
            </a:r>
            <a:r>
              <a:rPr lang="en-US" altLang="ko-KR" sz="1600" smtClean="0">
                <a:sym typeface="Wingdings"/>
              </a:rPr>
              <a:t>(</a:t>
            </a:r>
            <a:r>
              <a:rPr lang="ko-KR" altLang="en-US" sz="1600" smtClean="0">
                <a:sym typeface="Wingdings"/>
              </a:rPr>
              <a:t>개별 동의 가능</a:t>
            </a:r>
            <a:r>
              <a:rPr lang="en-US" altLang="ko-KR" sz="1600" smtClean="0">
                <a:sym typeface="Wingdings"/>
              </a:rPr>
              <a:t>)</a:t>
            </a:r>
            <a:r>
              <a:rPr lang="ko-KR" altLang="en-US" sz="1600" smtClean="0">
                <a:sym typeface="Wingdings"/>
              </a:rPr>
              <a:t> </a:t>
            </a:r>
            <a:endParaRPr lang="en-US" altLang="ko-KR" sz="1600" smtClean="0">
              <a:sym typeface="Wingdings"/>
            </a:endParaRPr>
          </a:p>
          <a:p>
            <a:pPr>
              <a:lnSpc>
                <a:spcPct val="130000"/>
              </a:lnSpc>
            </a:pPr>
            <a:r>
              <a:rPr lang="en-US" altLang="ko-KR" sz="1600" smtClean="0">
                <a:sym typeface="Wingdings"/>
              </a:rPr>
              <a:t>  - </a:t>
            </a:r>
            <a:r>
              <a:rPr lang="ko-KR" altLang="en-US" sz="1600" smtClean="0">
                <a:sym typeface="Wingdings"/>
              </a:rPr>
              <a:t>유니체크카드 신청 동의서 </a:t>
            </a:r>
            <a:r>
              <a:rPr lang="en-US" altLang="ko-KR" sz="1600" smtClean="0">
                <a:sym typeface="Wingdings"/>
              </a:rPr>
              <a:t>(</a:t>
            </a:r>
            <a:r>
              <a:rPr lang="ko-KR" altLang="en-US" sz="1600" smtClean="0">
                <a:sym typeface="Wingdings"/>
              </a:rPr>
              <a:t>필수적</a:t>
            </a:r>
            <a:r>
              <a:rPr lang="en-US" altLang="ko-KR" sz="1600" smtClean="0">
                <a:sym typeface="Wingdings"/>
              </a:rPr>
              <a:t>/</a:t>
            </a:r>
            <a:r>
              <a:rPr lang="ko-KR" altLang="en-US" sz="1600" smtClean="0">
                <a:sym typeface="Wingdings"/>
              </a:rPr>
              <a:t>선택적</a:t>
            </a:r>
            <a:r>
              <a:rPr lang="en-US" altLang="ko-KR" sz="1600" smtClean="0">
                <a:sym typeface="Wingdings"/>
              </a:rPr>
              <a:t>) </a:t>
            </a:r>
            <a:r>
              <a:rPr lang="ko-KR" altLang="en-US" sz="1600" smtClean="0">
                <a:solidFill>
                  <a:srgbClr val="FF0000"/>
                </a:solidFill>
                <a:sym typeface="Wingdings"/>
              </a:rPr>
              <a:t>전체펼치기</a:t>
            </a:r>
            <a:r>
              <a:rPr lang="ko-KR" altLang="en-US" sz="1600" smtClean="0">
                <a:sym typeface="Wingdings"/>
              </a:rPr>
              <a:t> → </a:t>
            </a:r>
            <a:r>
              <a:rPr lang="ko-KR" altLang="en-US" sz="1600">
                <a:solidFill>
                  <a:srgbClr val="0000FF"/>
                </a:solidFill>
                <a:sym typeface="Wingdings"/>
              </a:rPr>
              <a:t>전체사항 </a:t>
            </a:r>
            <a:r>
              <a:rPr lang="ko-KR" altLang="en-US" sz="1600" smtClean="0">
                <a:solidFill>
                  <a:srgbClr val="0000FF"/>
                </a:solidFill>
                <a:sym typeface="Wingdings"/>
              </a:rPr>
              <a:t>동의 선택 </a:t>
            </a:r>
            <a:endParaRPr lang="en-US" altLang="ko-KR" sz="1600" smtClean="0">
              <a:solidFill>
                <a:srgbClr val="0000FF"/>
              </a:solidFill>
              <a:sym typeface="Wingdings"/>
            </a:endParaRPr>
          </a:p>
          <a:p>
            <a:pPr>
              <a:lnSpc>
                <a:spcPct val="130000"/>
              </a:lnSpc>
            </a:pPr>
            <a:r>
              <a:rPr lang="en-US" altLang="ko-KR" sz="1600">
                <a:solidFill>
                  <a:srgbClr val="0000FF"/>
                </a:solidFill>
                <a:sym typeface="Wingdings"/>
              </a:rPr>
              <a:t> </a:t>
            </a:r>
            <a:r>
              <a:rPr lang="en-US" altLang="ko-KR" sz="1600" smtClean="0">
                <a:solidFill>
                  <a:srgbClr val="0000FF"/>
                </a:solidFill>
                <a:sym typeface="Wingdings"/>
              </a:rPr>
              <a:t>   </a:t>
            </a:r>
            <a:r>
              <a:rPr lang="en-US" altLang="ko-KR" sz="1600" smtClean="0">
                <a:sym typeface="Wingdings"/>
              </a:rPr>
              <a:t>(</a:t>
            </a:r>
            <a:r>
              <a:rPr lang="ko-KR" altLang="en-US" sz="1600">
                <a:sym typeface="Wingdings"/>
              </a:rPr>
              <a:t>개별 동의 가능</a:t>
            </a:r>
            <a:r>
              <a:rPr lang="en-US" altLang="ko-KR" sz="1600">
                <a:sym typeface="Wingdings"/>
              </a:rPr>
              <a:t>)</a:t>
            </a:r>
            <a:r>
              <a:rPr lang="ko-KR" altLang="en-US" sz="1600">
                <a:sym typeface="Wingdings"/>
              </a:rPr>
              <a:t> </a:t>
            </a:r>
            <a:r>
              <a:rPr lang="ko-KR" altLang="en-US" sz="1600" smtClean="0">
                <a:sym typeface="Wingdings"/>
              </a:rPr>
              <a:t> 후  </a:t>
            </a:r>
            <a:r>
              <a:rPr lang="ko-KR" altLang="en-US" sz="1600" smtClean="0">
                <a:solidFill>
                  <a:srgbClr val="FF0000"/>
                </a:solidFill>
                <a:sym typeface="Wingdings"/>
              </a:rPr>
              <a:t>확인</a:t>
            </a:r>
            <a:r>
              <a:rPr lang="ko-KR" altLang="en-US" sz="1600" smtClean="0">
                <a:sym typeface="Wingdings"/>
              </a:rPr>
              <a:t> 버튼 선택하면 다음으로 이동</a:t>
            </a:r>
            <a:endParaRPr lang="en-US" altLang="ko-KR" sz="1600" dirty="0" smtClean="0">
              <a:sym typeface="Wingdings"/>
            </a:endParaRPr>
          </a:p>
        </p:txBody>
      </p:sp>
      <p:sp>
        <p:nvSpPr>
          <p:cNvPr id="7" name="AutoShape 8"/>
          <p:cNvSpPr>
            <a:spLocks noChangeArrowheads="1"/>
          </p:cNvSpPr>
          <p:nvPr/>
        </p:nvSpPr>
        <p:spPr bwMode="auto">
          <a:xfrm>
            <a:off x="9057456" y="764705"/>
            <a:ext cx="848544" cy="2880320"/>
          </a:xfrm>
          <a:prstGeom prst="roundRect">
            <a:avLst>
              <a:gd name="adj" fmla="val 16667"/>
            </a:avLst>
          </a:prstGeom>
          <a:noFill/>
          <a:ln w="28575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algn="ctr"/>
            <a:endParaRPr lang="ko-KR" altLang="en-US" sz="1200"/>
          </a:p>
        </p:txBody>
      </p:sp>
      <p:sp>
        <p:nvSpPr>
          <p:cNvPr id="8" name="AutoShape 8"/>
          <p:cNvSpPr>
            <a:spLocks noChangeArrowheads="1"/>
          </p:cNvSpPr>
          <p:nvPr/>
        </p:nvSpPr>
        <p:spPr bwMode="auto">
          <a:xfrm>
            <a:off x="2520280" y="3032955"/>
            <a:ext cx="704528" cy="2196245"/>
          </a:xfrm>
          <a:prstGeom prst="roundRect">
            <a:avLst>
              <a:gd name="adj" fmla="val 16667"/>
            </a:avLst>
          </a:prstGeom>
          <a:noFill/>
          <a:ln w="28575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algn="ctr"/>
            <a:endParaRPr lang="ko-KR" altLang="en-US" sz="1200"/>
          </a:p>
        </p:txBody>
      </p:sp>
      <p:sp>
        <p:nvSpPr>
          <p:cNvPr id="9" name="AutoShape 8"/>
          <p:cNvSpPr>
            <a:spLocks noChangeArrowheads="1"/>
          </p:cNvSpPr>
          <p:nvPr/>
        </p:nvSpPr>
        <p:spPr bwMode="auto">
          <a:xfrm>
            <a:off x="2520280" y="1340769"/>
            <a:ext cx="704528" cy="792088"/>
          </a:xfrm>
          <a:prstGeom prst="roundRect">
            <a:avLst>
              <a:gd name="adj" fmla="val 16667"/>
            </a:avLst>
          </a:prstGeom>
          <a:noFill/>
          <a:ln w="28575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algn="ctr"/>
            <a:endParaRPr lang="ko-KR" altLang="en-US" sz="1200"/>
          </a:p>
        </p:txBody>
      </p:sp>
      <p:sp>
        <p:nvSpPr>
          <p:cNvPr id="10" name="AutoShape 8"/>
          <p:cNvSpPr>
            <a:spLocks noChangeArrowheads="1"/>
          </p:cNvSpPr>
          <p:nvPr/>
        </p:nvSpPr>
        <p:spPr bwMode="auto">
          <a:xfrm>
            <a:off x="5836552" y="1399137"/>
            <a:ext cx="704528" cy="792088"/>
          </a:xfrm>
          <a:prstGeom prst="roundRect">
            <a:avLst>
              <a:gd name="adj" fmla="val 16667"/>
            </a:avLst>
          </a:prstGeom>
          <a:noFill/>
          <a:ln w="28575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algn="ctr"/>
            <a:endParaRPr lang="ko-KR" altLang="en-US" sz="1200"/>
          </a:p>
        </p:txBody>
      </p:sp>
      <p:sp>
        <p:nvSpPr>
          <p:cNvPr id="11" name="AutoShape 8"/>
          <p:cNvSpPr>
            <a:spLocks noChangeArrowheads="1"/>
          </p:cNvSpPr>
          <p:nvPr/>
        </p:nvSpPr>
        <p:spPr bwMode="auto">
          <a:xfrm>
            <a:off x="1362328" y="1081920"/>
            <a:ext cx="854368" cy="258849"/>
          </a:xfrm>
          <a:prstGeom prst="roundRect">
            <a:avLst>
              <a:gd name="adj" fmla="val 16667"/>
            </a:avLst>
          </a:prstGeom>
          <a:noFill/>
          <a:ln w="28575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algn="ctr"/>
            <a:endParaRPr lang="ko-KR" altLang="en-US" sz="1200"/>
          </a:p>
        </p:txBody>
      </p:sp>
      <p:sp>
        <p:nvSpPr>
          <p:cNvPr id="12" name="AutoShape 8"/>
          <p:cNvSpPr>
            <a:spLocks noChangeArrowheads="1"/>
          </p:cNvSpPr>
          <p:nvPr/>
        </p:nvSpPr>
        <p:spPr bwMode="auto">
          <a:xfrm>
            <a:off x="1732096" y="2800279"/>
            <a:ext cx="854368" cy="258849"/>
          </a:xfrm>
          <a:prstGeom prst="roundRect">
            <a:avLst>
              <a:gd name="adj" fmla="val 16667"/>
            </a:avLst>
          </a:prstGeom>
          <a:noFill/>
          <a:ln w="28575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algn="ctr"/>
            <a:endParaRPr lang="ko-KR" altLang="en-US" sz="1200"/>
          </a:p>
        </p:txBody>
      </p:sp>
      <p:sp>
        <p:nvSpPr>
          <p:cNvPr id="13" name="AutoShape 8"/>
          <p:cNvSpPr>
            <a:spLocks noChangeArrowheads="1"/>
          </p:cNvSpPr>
          <p:nvPr/>
        </p:nvSpPr>
        <p:spPr bwMode="auto">
          <a:xfrm>
            <a:off x="5077560" y="663512"/>
            <a:ext cx="854368" cy="258849"/>
          </a:xfrm>
          <a:prstGeom prst="roundRect">
            <a:avLst>
              <a:gd name="adj" fmla="val 16667"/>
            </a:avLst>
          </a:prstGeom>
          <a:noFill/>
          <a:ln w="28575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algn="ctr"/>
            <a:endParaRPr lang="ko-KR" altLang="en-US" sz="1200"/>
          </a:p>
        </p:txBody>
      </p:sp>
      <p:sp>
        <p:nvSpPr>
          <p:cNvPr id="14" name="AutoShape 8"/>
          <p:cNvSpPr>
            <a:spLocks noChangeArrowheads="1"/>
          </p:cNvSpPr>
          <p:nvPr/>
        </p:nvSpPr>
        <p:spPr bwMode="auto">
          <a:xfrm>
            <a:off x="7928696" y="4987903"/>
            <a:ext cx="854368" cy="258849"/>
          </a:xfrm>
          <a:prstGeom prst="roundRect">
            <a:avLst>
              <a:gd name="adj" fmla="val 16667"/>
            </a:avLst>
          </a:prstGeom>
          <a:noFill/>
          <a:ln w="28575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algn="ctr"/>
            <a:endParaRPr lang="ko-KR" altLang="en-US" sz="1200"/>
          </a:p>
        </p:txBody>
      </p:sp>
      <p:sp>
        <p:nvSpPr>
          <p:cNvPr id="15" name="AutoShape 8"/>
          <p:cNvSpPr>
            <a:spLocks noChangeArrowheads="1"/>
          </p:cNvSpPr>
          <p:nvPr/>
        </p:nvSpPr>
        <p:spPr bwMode="auto">
          <a:xfrm>
            <a:off x="6736534" y="3717032"/>
            <a:ext cx="1639754" cy="258849"/>
          </a:xfrm>
          <a:prstGeom prst="roundRect">
            <a:avLst>
              <a:gd name="adj" fmla="val 16667"/>
            </a:avLst>
          </a:prstGeom>
          <a:noFill/>
          <a:ln w="28575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algn="ctr"/>
            <a:endParaRPr lang="ko-KR" altLang="en-US" sz="1200"/>
          </a:p>
        </p:txBody>
      </p:sp>
      <p:sp>
        <p:nvSpPr>
          <p:cNvPr id="16" name="AutoShape 8"/>
          <p:cNvSpPr>
            <a:spLocks noChangeArrowheads="1"/>
          </p:cNvSpPr>
          <p:nvPr/>
        </p:nvSpPr>
        <p:spPr bwMode="auto">
          <a:xfrm>
            <a:off x="75912" y="2132856"/>
            <a:ext cx="1639754" cy="258849"/>
          </a:xfrm>
          <a:prstGeom prst="roundRect">
            <a:avLst>
              <a:gd name="adj" fmla="val 16667"/>
            </a:avLst>
          </a:prstGeom>
          <a:noFill/>
          <a:ln w="28575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algn="ctr"/>
            <a:endParaRPr lang="ko-KR" altLang="en-US" sz="1200"/>
          </a:p>
        </p:txBody>
      </p:sp>
      <p:sp>
        <p:nvSpPr>
          <p:cNvPr id="17" name="AutoShape 8"/>
          <p:cNvSpPr>
            <a:spLocks noChangeArrowheads="1"/>
          </p:cNvSpPr>
          <p:nvPr/>
        </p:nvSpPr>
        <p:spPr bwMode="auto">
          <a:xfrm>
            <a:off x="62936" y="5219471"/>
            <a:ext cx="1639754" cy="258849"/>
          </a:xfrm>
          <a:prstGeom prst="roundRect">
            <a:avLst>
              <a:gd name="adj" fmla="val 16667"/>
            </a:avLst>
          </a:prstGeom>
          <a:noFill/>
          <a:ln w="28575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algn="ctr"/>
            <a:endParaRPr lang="ko-KR" altLang="en-US" sz="1200"/>
          </a:p>
        </p:txBody>
      </p:sp>
      <p:sp>
        <p:nvSpPr>
          <p:cNvPr id="18" name="Rectangle 80"/>
          <p:cNvSpPr>
            <a:spLocks noChangeArrowheads="1"/>
          </p:cNvSpPr>
          <p:nvPr/>
        </p:nvSpPr>
        <p:spPr bwMode="gray">
          <a:xfrm>
            <a:off x="1316559" y="32156"/>
            <a:ext cx="7020817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0000" tIns="43200" rIns="90000" bIns="43200" anchor="b"/>
          <a:lstStyle/>
          <a:p>
            <a:pPr algn="ctr" eaLnBrk="1" latinLnBrk="1" hangingPunct="1">
              <a:lnSpc>
                <a:spcPct val="90000"/>
              </a:lnSpc>
              <a:defRPr/>
            </a:pPr>
            <a:r>
              <a:rPr kumimoji="1" lang="en-US" altLang="ko-KR" sz="200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 </a:t>
            </a:r>
            <a:r>
              <a:rPr kumimoji="1" lang="ko-KR" altLang="en-US" sz="200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위비뱅크 </a:t>
            </a:r>
            <a:r>
              <a:rPr kumimoji="1" lang="en-US" altLang="ko-KR" sz="200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ID</a:t>
            </a:r>
            <a:r>
              <a:rPr kumimoji="1" lang="ko-KR" altLang="en-US" sz="200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카드 </a:t>
            </a:r>
            <a:r>
              <a:rPr kumimoji="1" lang="ko-KR" altLang="en-US" sz="200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신청 절차 </a:t>
            </a:r>
            <a:r>
              <a:rPr kumimoji="1" lang="en-US" altLang="ko-KR" sz="200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- </a:t>
            </a:r>
            <a:r>
              <a:rPr kumimoji="1" lang="ko-KR" altLang="en-US" sz="200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④ </a:t>
            </a:r>
            <a:r>
              <a:rPr kumimoji="1" lang="ko-KR" altLang="en-US" sz="200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동의서 선택  </a:t>
            </a:r>
            <a:endParaRPr kumimoji="1" lang="en-US" altLang="ko-KR" sz="200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헤드라인M" pitchFamily="18" charset="-127"/>
              <a:ea typeface="HY헤드라인M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272507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798" y="669076"/>
            <a:ext cx="4183138" cy="5928276"/>
          </a:xfrm>
          <a:prstGeom prst="rect">
            <a:avLst/>
          </a:prstGeom>
        </p:spPr>
      </p:pic>
      <p:sp>
        <p:nvSpPr>
          <p:cNvPr id="8" name="Rectangle 80"/>
          <p:cNvSpPr>
            <a:spLocks noChangeArrowheads="1"/>
          </p:cNvSpPr>
          <p:nvPr/>
        </p:nvSpPr>
        <p:spPr bwMode="gray">
          <a:xfrm>
            <a:off x="1136576" y="32156"/>
            <a:ext cx="7344815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0000" tIns="43200" rIns="90000" bIns="43200" anchor="b"/>
          <a:lstStyle/>
          <a:p>
            <a:pPr algn="ctr" eaLnBrk="1" latinLnBrk="1" hangingPunct="1">
              <a:lnSpc>
                <a:spcPct val="90000"/>
              </a:lnSpc>
              <a:defRPr/>
            </a:pPr>
            <a:r>
              <a:rPr kumimoji="1" lang="en-US" altLang="ko-KR" sz="200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 </a:t>
            </a:r>
            <a:r>
              <a:rPr kumimoji="1" lang="ko-KR" altLang="en-US" sz="200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위비뱅크 </a:t>
            </a:r>
            <a:r>
              <a:rPr kumimoji="1" lang="en-US" altLang="ko-KR" sz="200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ID</a:t>
            </a:r>
            <a:r>
              <a:rPr kumimoji="1" lang="ko-KR" altLang="en-US" sz="200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카드 </a:t>
            </a:r>
            <a:r>
              <a:rPr kumimoji="1" lang="ko-KR" altLang="en-US" sz="200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신청 절차 </a:t>
            </a:r>
            <a:r>
              <a:rPr kumimoji="1" lang="en-US" altLang="ko-KR" sz="200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- </a:t>
            </a:r>
            <a:r>
              <a:rPr kumimoji="1" lang="ko-KR" altLang="en-US" sz="200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⑤ </a:t>
            </a:r>
            <a:r>
              <a:rPr kumimoji="1" lang="ko-KR" altLang="en-US" sz="200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상품</a:t>
            </a:r>
            <a:r>
              <a:rPr kumimoji="1" lang="en-US" altLang="ko-KR" sz="200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(</a:t>
            </a:r>
            <a:r>
              <a:rPr kumimoji="1" lang="ko-KR" altLang="en-US" sz="200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서비스</a:t>
            </a:r>
            <a:r>
              <a:rPr kumimoji="1" lang="en-US" altLang="ko-KR" sz="200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) </a:t>
            </a:r>
            <a:r>
              <a:rPr kumimoji="1" lang="ko-KR" altLang="en-US" sz="200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가입</a:t>
            </a:r>
            <a:r>
              <a:rPr kumimoji="1" lang="en-US" altLang="ko-KR" sz="200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(</a:t>
            </a:r>
            <a:r>
              <a:rPr kumimoji="1" lang="ko-KR" altLang="en-US" sz="200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계속</a:t>
            </a:r>
            <a:r>
              <a:rPr kumimoji="1" lang="en-US" altLang="ko-KR" sz="200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)</a:t>
            </a:r>
            <a:r>
              <a:rPr kumimoji="1" lang="ko-KR" altLang="en-US" sz="200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  </a:t>
            </a:r>
            <a:endParaRPr kumimoji="1" lang="en-US" altLang="ko-KR" sz="200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9" name="AutoShape 24"/>
          <p:cNvSpPr>
            <a:spLocks noChangeArrowheads="1"/>
          </p:cNvSpPr>
          <p:nvPr/>
        </p:nvSpPr>
        <p:spPr bwMode="auto">
          <a:xfrm>
            <a:off x="0" y="2780929"/>
            <a:ext cx="4680520" cy="1080120"/>
          </a:xfrm>
          <a:prstGeom prst="roundRect">
            <a:avLst>
              <a:gd name="adj" fmla="val 16667"/>
            </a:avLst>
          </a:prstGeom>
          <a:noFill/>
          <a:ln w="28575" algn="ctr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algn="ctr"/>
            <a:endParaRPr lang="ko-KR" altLang="en-US" sz="1200"/>
          </a:p>
        </p:txBody>
      </p:sp>
      <p:sp>
        <p:nvSpPr>
          <p:cNvPr id="10" name="AutoShape 9"/>
          <p:cNvSpPr>
            <a:spLocks noChangeArrowheads="1"/>
          </p:cNvSpPr>
          <p:nvPr/>
        </p:nvSpPr>
        <p:spPr bwMode="auto">
          <a:xfrm>
            <a:off x="5673080" y="3861048"/>
            <a:ext cx="3960440" cy="1956026"/>
          </a:xfrm>
          <a:prstGeom prst="wedgeRoundRectCallout">
            <a:avLst>
              <a:gd name="adj1" fmla="val -73076"/>
              <a:gd name="adj2" fmla="val -66314"/>
              <a:gd name="adj3" fmla="val 16667"/>
            </a:avLst>
          </a:prstGeom>
          <a:solidFill>
            <a:srgbClr val="FFFFFF"/>
          </a:solidFill>
          <a:ln w="12700" algn="ctr">
            <a:solidFill>
              <a:srgbClr val="0000FF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anchor="ctr" anchorCtr="1"/>
          <a:lstStyle/>
          <a:p>
            <a:r>
              <a:rPr lang="en-US" altLang="ko-KR" sz="1400" smtClean="0"/>
              <a:t>1. </a:t>
            </a:r>
            <a:r>
              <a:rPr lang="ko-KR" altLang="en-US" sz="1400" smtClean="0"/>
              <a:t>계좌가 </a:t>
            </a:r>
            <a:r>
              <a:rPr lang="ko-KR" altLang="en-US" sz="1400"/>
              <a:t>없는 경우 선택 시 </a:t>
            </a:r>
            <a:endParaRPr lang="en-US" altLang="ko-KR" sz="1400" smtClean="0"/>
          </a:p>
          <a:p>
            <a:r>
              <a:rPr lang="ko-KR" altLang="en-US" sz="1400" smtClean="0">
                <a:solidFill>
                  <a:srgbClr val="0000FF"/>
                </a:solidFill>
              </a:rPr>
              <a:t>① 위비모바일통장 개설② </a:t>
            </a:r>
            <a:r>
              <a:rPr lang="en-US" altLang="ko-KR" sz="1400" smtClean="0">
                <a:solidFill>
                  <a:srgbClr val="0000FF"/>
                </a:solidFill>
              </a:rPr>
              <a:t>ID</a:t>
            </a:r>
            <a:r>
              <a:rPr lang="ko-KR" altLang="en-US" sz="1400" smtClean="0">
                <a:solidFill>
                  <a:srgbClr val="0000FF"/>
                </a:solidFill>
              </a:rPr>
              <a:t>카드</a:t>
            </a:r>
            <a:endParaRPr lang="en-US" altLang="ko-KR" sz="1400" smtClean="0">
              <a:solidFill>
                <a:srgbClr val="0000FF"/>
              </a:solidFill>
            </a:endParaRPr>
          </a:p>
          <a:p>
            <a:r>
              <a:rPr lang="ko-KR" altLang="en-US" sz="1400" smtClean="0">
                <a:solidFill>
                  <a:srgbClr val="0000FF"/>
                </a:solidFill>
              </a:rPr>
              <a:t>③ 보안카드</a:t>
            </a:r>
            <a:r>
              <a:rPr lang="ko-KR" altLang="en-US" sz="1400" smtClean="0"/>
              <a:t> </a:t>
            </a:r>
            <a:r>
              <a:rPr lang="ko-KR" altLang="en-US" sz="1400" b="0" smtClean="0"/>
              <a:t> 일괄 발급</a:t>
            </a:r>
            <a:endParaRPr lang="en-US" altLang="ko-KR" sz="1400" b="0" smtClean="0"/>
          </a:p>
          <a:p>
            <a:r>
              <a:rPr lang="en-US" altLang="ko-KR" sz="1400" b="0" smtClean="0"/>
              <a:t>(</a:t>
            </a:r>
            <a:r>
              <a:rPr lang="ko-KR" altLang="en-US" sz="1400" b="0" smtClean="0"/>
              <a:t>아래 신규 계좌 </a:t>
            </a:r>
            <a:r>
              <a:rPr lang="ko-KR" altLang="en-US" sz="1400" smtClean="0">
                <a:solidFill>
                  <a:srgbClr val="FF0000"/>
                </a:solidFill>
              </a:rPr>
              <a:t>비밀번호</a:t>
            </a:r>
            <a:r>
              <a:rPr lang="ko-KR" altLang="en-US" sz="1400" b="0" smtClean="0"/>
              <a:t> 설정</a:t>
            </a:r>
            <a:r>
              <a:rPr lang="en-US" altLang="ko-KR" sz="1400" b="0" smtClean="0"/>
              <a:t>)</a:t>
            </a:r>
          </a:p>
          <a:p>
            <a:r>
              <a:rPr lang="en-US" altLang="ko-KR" sz="1400" b="0" smtClean="0"/>
              <a:t>2. </a:t>
            </a:r>
            <a:r>
              <a:rPr lang="ko-KR" altLang="en-US" sz="1400" smtClean="0">
                <a:solidFill>
                  <a:srgbClr val="0000FF"/>
                </a:solidFill>
              </a:rPr>
              <a:t>위비모바일통장 안내</a:t>
            </a:r>
            <a:r>
              <a:rPr lang="ko-KR" altLang="en-US" sz="1400" b="0" smtClean="0"/>
              <a:t>에서 혜택확인</a:t>
            </a:r>
            <a:endParaRPr lang="en-US" altLang="ko-KR" sz="1400" b="0" smtClean="0"/>
          </a:p>
          <a:p>
            <a:endParaRPr lang="en-US" altLang="ko-KR" sz="1400" b="0" smtClean="0"/>
          </a:p>
          <a:p>
            <a:r>
              <a:rPr lang="en-US" altLang="ko-KR" sz="1400" b="0" smtClean="0"/>
              <a:t>※ </a:t>
            </a:r>
            <a:r>
              <a:rPr lang="ko-KR" altLang="en-US" sz="1400" b="0" smtClean="0"/>
              <a:t>대학생 전용상품 추가 예정 </a:t>
            </a:r>
            <a:endParaRPr lang="en-US" altLang="ko-KR" sz="1400" b="0" smtClean="0"/>
          </a:p>
        </p:txBody>
      </p:sp>
      <p:sp>
        <p:nvSpPr>
          <p:cNvPr id="12" name="슬라이드 번호 개체 틀 1"/>
          <p:cNvSpPr>
            <a:spLocks noGrp="1"/>
          </p:cNvSpPr>
          <p:nvPr>
            <p:ph type="sldNum" sz="quarter" idx="10"/>
          </p:nvPr>
        </p:nvSpPr>
        <p:spPr>
          <a:xfrm>
            <a:off x="8913440" y="6525344"/>
            <a:ext cx="844550" cy="304800"/>
          </a:xfrm>
        </p:spPr>
        <p:txBody>
          <a:bodyPr/>
          <a:lstStyle/>
          <a:p>
            <a:pPr>
              <a:defRPr/>
            </a:pPr>
            <a:fld id="{F133F051-7AF8-4190-B388-1F2E00D04662}" type="slidenum">
              <a:rPr lang="en-US" altLang="ko-KR" smtClean="0"/>
              <a:pPr>
                <a:defRPr/>
              </a:pPr>
              <a:t>7</a:t>
            </a:fld>
            <a:endParaRPr lang="en-US" altLang="ko-KR"/>
          </a:p>
        </p:txBody>
      </p:sp>
      <p:sp>
        <p:nvSpPr>
          <p:cNvPr id="16" name="AutoShape 22"/>
          <p:cNvSpPr>
            <a:spLocks noChangeArrowheads="1"/>
          </p:cNvSpPr>
          <p:nvPr/>
        </p:nvSpPr>
        <p:spPr bwMode="auto">
          <a:xfrm>
            <a:off x="5489010" y="669077"/>
            <a:ext cx="4176464" cy="2327876"/>
          </a:xfrm>
          <a:prstGeom prst="wedgeRoundRectCallout">
            <a:avLst>
              <a:gd name="adj1" fmla="val -62387"/>
              <a:gd name="adj2" fmla="val 3705"/>
              <a:gd name="adj3" fmla="val 16667"/>
            </a:avLst>
          </a:prstGeom>
          <a:solidFill>
            <a:srgbClr val="FFFFFF"/>
          </a:solidFill>
          <a:ln w="12700" algn="ctr">
            <a:solidFill>
              <a:srgbClr val="0000FF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anchor="ctr" anchorCtr="1"/>
          <a:lstStyle/>
          <a:p>
            <a:r>
              <a:rPr kumimoji="1" lang="en-US" altLang="ko-KR" sz="1400" b="0"/>
              <a:t>1</a:t>
            </a:r>
            <a:r>
              <a:rPr kumimoji="1" lang="en-US" altLang="ko-KR" sz="1400" b="0" smtClean="0"/>
              <a:t>.</a:t>
            </a:r>
            <a:r>
              <a:rPr lang="ko-KR" altLang="en-US" sz="1400" b="0" smtClean="0">
                <a:latin typeface="굴림체" panose="020B0609000101010101" pitchFamily="49" charset="-127"/>
              </a:rPr>
              <a:t> </a:t>
            </a:r>
            <a:r>
              <a:rPr lang="ko-KR" altLang="en-US" sz="1400" smtClean="0">
                <a:latin typeface="굴림체" panose="020B0609000101010101" pitchFamily="49" charset="-127"/>
              </a:rPr>
              <a:t>두가지 질문 사항에 대한 기본 값</a:t>
            </a:r>
            <a:endParaRPr lang="en-US" altLang="ko-KR" sz="1400" smtClean="0">
              <a:latin typeface="굴림체" panose="020B0609000101010101" pitchFamily="49" charset="-127"/>
            </a:endParaRPr>
          </a:p>
          <a:p>
            <a:r>
              <a:rPr lang="en-US" altLang="ko-KR" sz="1400" b="0">
                <a:latin typeface="굴림체" panose="020B0609000101010101" pitchFamily="49" charset="-127"/>
              </a:rPr>
              <a:t> </a:t>
            </a:r>
            <a:r>
              <a:rPr lang="en-US" altLang="ko-KR" sz="1400" b="0" smtClean="0">
                <a:latin typeface="굴림체" panose="020B0609000101010101" pitchFamily="49" charset="-127"/>
              </a:rPr>
              <a:t>  </a:t>
            </a:r>
            <a:r>
              <a:rPr lang="ko-KR" altLang="en-US" sz="1400" b="0" smtClean="0">
                <a:latin typeface="굴림체" panose="020B0609000101010101" pitchFamily="49" charset="-127"/>
              </a:rPr>
              <a:t>미국거주자 </a:t>
            </a:r>
            <a:r>
              <a:rPr lang="en-US" altLang="ko-KR" sz="1400" b="0" smtClean="0">
                <a:latin typeface="굴림체" panose="020B0609000101010101" pitchFamily="49" charset="-127"/>
              </a:rPr>
              <a:t>- </a:t>
            </a:r>
            <a:r>
              <a:rPr lang="ko-KR" altLang="en-US" sz="1400" smtClean="0">
                <a:solidFill>
                  <a:srgbClr val="0000FF"/>
                </a:solidFill>
                <a:latin typeface="굴림체" panose="020B0609000101010101" pitchFamily="49" charset="-127"/>
              </a:rPr>
              <a:t>해당사항 없음</a:t>
            </a:r>
            <a:endParaRPr lang="en-US" altLang="ko-KR" sz="1400" smtClean="0">
              <a:solidFill>
                <a:srgbClr val="0000FF"/>
              </a:solidFill>
              <a:latin typeface="굴림체" panose="020B0609000101010101" pitchFamily="49" charset="-127"/>
            </a:endParaRPr>
          </a:p>
          <a:p>
            <a:r>
              <a:rPr lang="en-US" altLang="ko-KR" sz="1400" b="0">
                <a:latin typeface="굴림체" panose="020B0609000101010101" pitchFamily="49" charset="-127"/>
              </a:rPr>
              <a:t> </a:t>
            </a:r>
            <a:r>
              <a:rPr lang="en-US" altLang="ko-KR" sz="1400" b="0" smtClean="0">
                <a:latin typeface="굴림체" panose="020B0609000101010101" pitchFamily="49" charset="-127"/>
              </a:rPr>
              <a:t>  </a:t>
            </a:r>
            <a:r>
              <a:rPr lang="ko-KR" altLang="en-US" sz="1400" b="0" smtClean="0">
                <a:latin typeface="굴림체" panose="020B0609000101010101" pitchFamily="49" charset="-127"/>
              </a:rPr>
              <a:t>한국</a:t>
            </a:r>
            <a:r>
              <a:rPr lang="en-US" altLang="ko-KR" sz="1400" b="0" smtClean="0">
                <a:latin typeface="굴림체" panose="020B0609000101010101" pitchFamily="49" charset="-127"/>
              </a:rPr>
              <a:t>,</a:t>
            </a:r>
            <a:r>
              <a:rPr lang="ko-KR" altLang="en-US" sz="1400" b="0" smtClean="0">
                <a:latin typeface="굴림체" panose="020B0609000101010101" pitchFamily="49" charset="-127"/>
              </a:rPr>
              <a:t>미국 이외의 국가에 조세 목적상</a:t>
            </a:r>
            <a:endParaRPr lang="en-US" altLang="ko-KR" sz="1400" b="0" smtClean="0">
              <a:latin typeface="굴림체" panose="020B0609000101010101" pitchFamily="49" charset="-127"/>
            </a:endParaRPr>
          </a:p>
          <a:p>
            <a:r>
              <a:rPr lang="en-US" altLang="ko-KR" sz="1400" b="0">
                <a:latin typeface="굴림체" panose="020B0609000101010101" pitchFamily="49" charset="-127"/>
              </a:rPr>
              <a:t> </a:t>
            </a:r>
            <a:r>
              <a:rPr lang="en-US" altLang="ko-KR" sz="1400" b="0" smtClean="0">
                <a:latin typeface="굴림체" panose="020B0609000101010101" pitchFamily="49" charset="-127"/>
              </a:rPr>
              <a:t> </a:t>
            </a:r>
            <a:r>
              <a:rPr lang="ko-KR" altLang="en-US" sz="1400" b="0" smtClean="0">
                <a:latin typeface="굴림체" panose="020B0609000101010101" pitchFamily="49" charset="-127"/>
              </a:rPr>
              <a:t> 거주지 여부 </a:t>
            </a:r>
            <a:r>
              <a:rPr lang="en-US" altLang="ko-KR" sz="1400" b="0" smtClean="0">
                <a:latin typeface="굴림체" panose="020B0609000101010101" pitchFamily="49" charset="-127"/>
              </a:rPr>
              <a:t>– </a:t>
            </a:r>
            <a:r>
              <a:rPr lang="ko-KR" altLang="en-US" sz="1400" smtClean="0">
                <a:solidFill>
                  <a:srgbClr val="0000FF"/>
                </a:solidFill>
                <a:latin typeface="굴림체" panose="020B0609000101010101" pitchFamily="49" charset="-127"/>
              </a:rPr>
              <a:t>없음</a:t>
            </a:r>
            <a:endParaRPr lang="en-US" altLang="ko-KR" sz="1400" smtClean="0">
              <a:solidFill>
                <a:srgbClr val="0000FF"/>
              </a:solidFill>
              <a:latin typeface="굴림체" panose="020B0609000101010101" pitchFamily="49" charset="-127"/>
            </a:endParaRPr>
          </a:p>
          <a:p>
            <a:endParaRPr lang="en-US" altLang="ko-KR" sz="1400">
              <a:solidFill>
                <a:srgbClr val="0000FF"/>
              </a:solidFill>
              <a:latin typeface="굴림체" panose="020B0609000101010101" pitchFamily="49" charset="-127"/>
            </a:endParaRPr>
          </a:p>
          <a:p>
            <a:r>
              <a:rPr lang="en-US" altLang="ko-KR" sz="1400">
                <a:latin typeface="굴림체" panose="020B0609000101010101" pitchFamily="49" charset="-127"/>
              </a:rPr>
              <a:t>2</a:t>
            </a:r>
            <a:r>
              <a:rPr lang="en-US" altLang="ko-KR" sz="1400" smtClean="0">
                <a:latin typeface="굴림체" panose="020B0609000101010101" pitchFamily="49" charset="-127"/>
              </a:rPr>
              <a:t>. </a:t>
            </a:r>
            <a:r>
              <a:rPr lang="ko-KR" altLang="en-US" sz="1400" smtClean="0">
                <a:latin typeface="굴림체" panose="020B0609000101010101" pitchFamily="49" charset="-127"/>
              </a:rPr>
              <a:t>미국 거주자에 해당될 경우</a:t>
            </a:r>
            <a:endParaRPr lang="en-US" altLang="ko-KR" sz="1400" smtClean="0">
              <a:latin typeface="굴림체" panose="020B0609000101010101" pitchFamily="49" charset="-127"/>
            </a:endParaRPr>
          </a:p>
          <a:p>
            <a:r>
              <a:rPr kumimoji="1" lang="ko-KR" altLang="en-US" sz="1400" b="0" smtClean="0"/>
              <a:t>☞</a:t>
            </a:r>
            <a:r>
              <a:rPr lang="ko-KR" altLang="en-US" sz="1400" b="0" smtClean="0">
                <a:latin typeface="굴림체" panose="020B0609000101010101" pitchFamily="49" charset="-127"/>
              </a:rPr>
              <a:t> 생년월일</a:t>
            </a:r>
            <a:r>
              <a:rPr lang="en-US" altLang="ko-KR" sz="1400" b="0">
                <a:latin typeface="굴림체" panose="020B0609000101010101" pitchFamily="49" charset="-127"/>
              </a:rPr>
              <a:t>,</a:t>
            </a:r>
            <a:r>
              <a:rPr lang="ko-KR" altLang="en-US" sz="1400" b="0" smtClean="0">
                <a:latin typeface="굴림체" panose="020B0609000101010101" pitchFamily="49" charset="-127"/>
              </a:rPr>
              <a:t>전화번호</a:t>
            </a:r>
            <a:r>
              <a:rPr lang="en-US" altLang="ko-KR" sz="1400" b="0" smtClean="0">
                <a:latin typeface="굴림체" panose="020B0609000101010101" pitchFamily="49" charset="-127"/>
              </a:rPr>
              <a:t>,</a:t>
            </a:r>
            <a:r>
              <a:rPr lang="ko-KR" altLang="en-US" sz="1400" b="0" smtClean="0">
                <a:latin typeface="굴림체" panose="020B0609000101010101" pitchFamily="49" charset="-127"/>
              </a:rPr>
              <a:t>영문성명 </a:t>
            </a:r>
            <a:r>
              <a:rPr lang="en-US" altLang="ko-KR" sz="1400" b="0">
                <a:latin typeface="굴림체" panose="020B0609000101010101" pitchFamily="49" charset="-127"/>
              </a:rPr>
              <a:t>- </a:t>
            </a:r>
            <a:r>
              <a:rPr lang="ko-KR" altLang="en-US" sz="1400" b="0" smtClean="0">
                <a:latin typeface="굴림체" panose="020B0609000101010101" pitchFamily="49" charset="-127"/>
              </a:rPr>
              <a:t>필수</a:t>
            </a:r>
            <a:endParaRPr lang="en-US" altLang="ko-KR" sz="1400">
              <a:solidFill>
                <a:srgbClr val="0000FF"/>
              </a:solidFill>
              <a:latin typeface="굴림체" panose="020B0609000101010101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671915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178" y="696351"/>
            <a:ext cx="4439782" cy="5973009"/>
          </a:xfrm>
          <a:prstGeom prst="rect">
            <a:avLst/>
          </a:prstGeom>
        </p:spPr>
      </p:pic>
      <p:sp>
        <p:nvSpPr>
          <p:cNvPr id="2" name="슬라이드 번호 개체 틀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133F051-7AF8-4190-B388-1F2E00D04662}" type="slidenum">
              <a:rPr lang="en-US" altLang="ko-KR" smtClean="0"/>
              <a:pPr>
                <a:defRPr/>
              </a:pPr>
              <a:t>8</a:t>
            </a:fld>
            <a:endParaRPr lang="en-US" altLang="ko-KR"/>
          </a:p>
        </p:txBody>
      </p:sp>
      <p:sp>
        <p:nvSpPr>
          <p:cNvPr id="9" name="Rectangle 80"/>
          <p:cNvSpPr>
            <a:spLocks noChangeArrowheads="1"/>
          </p:cNvSpPr>
          <p:nvPr/>
        </p:nvSpPr>
        <p:spPr bwMode="gray">
          <a:xfrm>
            <a:off x="1136576" y="32156"/>
            <a:ext cx="7344815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0000" tIns="43200" rIns="90000" bIns="43200" anchor="b"/>
          <a:lstStyle/>
          <a:p>
            <a:pPr algn="ctr" eaLnBrk="1" latinLnBrk="1" hangingPunct="1">
              <a:lnSpc>
                <a:spcPct val="90000"/>
              </a:lnSpc>
              <a:defRPr/>
            </a:pPr>
            <a:r>
              <a:rPr kumimoji="1" lang="en-US" altLang="ko-KR" sz="200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 </a:t>
            </a:r>
            <a:r>
              <a:rPr kumimoji="1" lang="ko-KR" altLang="en-US" sz="200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위비뱅크 </a:t>
            </a:r>
            <a:r>
              <a:rPr kumimoji="1" lang="en-US" altLang="ko-KR" sz="200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ID</a:t>
            </a:r>
            <a:r>
              <a:rPr kumimoji="1" lang="ko-KR" altLang="en-US" sz="200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카드 </a:t>
            </a:r>
            <a:r>
              <a:rPr kumimoji="1" lang="ko-KR" altLang="en-US" sz="200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신청 절차 </a:t>
            </a:r>
            <a:r>
              <a:rPr kumimoji="1" lang="en-US" altLang="ko-KR" sz="200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- </a:t>
            </a:r>
            <a:r>
              <a:rPr kumimoji="1" lang="ko-KR" altLang="en-US" sz="200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⑤ </a:t>
            </a:r>
            <a:r>
              <a:rPr kumimoji="1" lang="ko-KR" altLang="en-US" sz="200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상품</a:t>
            </a:r>
            <a:r>
              <a:rPr kumimoji="1" lang="en-US" altLang="ko-KR" sz="200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(</a:t>
            </a:r>
            <a:r>
              <a:rPr kumimoji="1" lang="ko-KR" altLang="en-US" sz="200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서비스</a:t>
            </a:r>
            <a:r>
              <a:rPr kumimoji="1" lang="en-US" altLang="ko-KR" sz="200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) </a:t>
            </a:r>
            <a:r>
              <a:rPr kumimoji="1" lang="ko-KR" altLang="en-US" sz="200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가입</a:t>
            </a:r>
            <a:r>
              <a:rPr kumimoji="1" lang="en-US" altLang="ko-KR" sz="200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(</a:t>
            </a:r>
            <a:r>
              <a:rPr kumimoji="1" lang="ko-KR" altLang="en-US" sz="200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계속</a:t>
            </a:r>
            <a:r>
              <a:rPr kumimoji="1" lang="en-US" altLang="ko-KR" sz="200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)</a:t>
            </a:r>
            <a:r>
              <a:rPr kumimoji="1" lang="ko-KR" altLang="en-US" sz="200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  </a:t>
            </a:r>
            <a:endParaRPr kumimoji="1" lang="en-US" altLang="ko-KR" sz="200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1" name="AutoShape 9"/>
          <p:cNvSpPr>
            <a:spLocks noChangeArrowheads="1"/>
          </p:cNvSpPr>
          <p:nvPr/>
        </p:nvSpPr>
        <p:spPr bwMode="auto">
          <a:xfrm>
            <a:off x="5529065" y="1628800"/>
            <a:ext cx="3528392" cy="3816424"/>
          </a:xfrm>
          <a:prstGeom prst="wedgeRoundRectCallout">
            <a:avLst>
              <a:gd name="adj1" fmla="val -66279"/>
              <a:gd name="adj2" fmla="val -18956"/>
              <a:gd name="adj3" fmla="val 16667"/>
            </a:avLst>
          </a:prstGeom>
          <a:solidFill>
            <a:srgbClr val="FFFFFF"/>
          </a:solidFill>
          <a:ln w="12700" algn="ctr">
            <a:solidFill>
              <a:srgbClr val="FF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anchor="ctr" anchorCtr="1"/>
          <a:lstStyle/>
          <a:p>
            <a:r>
              <a:rPr lang="en-US" altLang="ko-KR" sz="1400" b="0" smtClean="0"/>
              <a:t>1. </a:t>
            </a:r>
            <a:r>
              <a:rPr lang="ko-KR" altLang="en-US" sz="1400" smtClean="0">
                <a:solidFill>
                  <a:srgbClr val="0000FF"/>
                </a:solidFill>
              </a:rPr>
              <a:t>원터치알림 가입신청 </a:t>
            </a:r>
            <a:endParaRPr lang="en-US" altLang="ko-KR" sz="1400" smtClean="0">
              <a:solidFill>
                <a:srgbClr val="0000FF"/>
              </a:solidFill>
            </a:endParaRPr>
          </a:p>
          <a:p>
            <a:r>
              <a:rPr lang="ko-KR" altLang="en-US" sz="1400" b="0" smtClean="0"/>
              <a:t>    입출금내역을 </a:t>
            </a:r>
            <a:r>
              <a:rPr lang="en-US" altLang="ko-KR" sz="1400" b="0" smtClean="0"/>
              <a:t>PUSH</a:t>
            </a:r>
            <a:r>
              <a:rPr lang="ko-KR" altLang="en-US" sz="1400" b="0" smtClean="0"/>
              <a:t>로 알림</a:t>
            </a:r>
            <a:endParaRPr lang="en-US" altLang="ko-KR" sz="1400" b="0" smtClean="0"/>
          </a:p>
          <a:p>
            <a:endParaRPr lang="en-US" altLang="ko-KR" sz="1400" b="0" smtClean="0"/>
          </a:p>
          <a:p>
            <a:r>
              <a:rPr lang="en-US" altLang="ko-KR" sz="1400" b="0" smtClean="0"/>
              <a:t>2. </a:t>
            </a:r>
            <a:r>
              <a:rPr lang="ko-KR" altLang="en-US" sz="1400" b="0" smtClean="0"/>
              <a:t>통지대상 금액 선택</a:t>
            </a:r>
            <a:endParaRPr lang="en-US" altLang="ko-KR" sz="1400" b="0" smtClean="0"/>
          </a:p>
          <a:p>
            <a:endParaRPr lang="en-US" altLang="ko-KR" sz="1400" b="0"/>
          </a:p>
          <a:p>
            <a:r>
              <a:rPr lang="en-US" altLang="ko-KR" sz="1400" b="0" smtClean="0"/>
              <a:t>3. </a:t>
            </a:r>
            <a:r>
              <a:rPr lang="ko-KR" altLang="en-US" sz="1400" b="0" smtClean="0"/>
              <a:t>통지대상시간 선택</a:t>
            </a:r>
            <a:r>
              <a:rPr lang="en-US" altLang="ko-KR" sz="1400" b="0" smtClean="0"/>
              <a:t>  </a:t>
            </a:r>
          </a:p>
          <a:p>
            <a:r>
              <a:rPr lang="en-US" altLang="ko-KR" sz="1400" b="0"/>
              <a:t> </a:t>
            </a:r>
            <a:r>
              <a:rPr lang="en-US" altLang="ko-KR" sz="1400" b="0" smtClean="0"/>
              <a:t> -</a:t>
            </a:r>
            <a:r>
              <a:rPr lang="ko-KR" altLang="en-US" sz="1400" b="0" smtClean="0"/>
              <a:t> 전자금융 제신고 및 변경은 불가</a:t>
            </a:r>
            <a:endParaRPr lang="en-US" altLang="ko-KR" sz="1400" b="0" smtClean="0"/>
          </a:p>
          <a:p>
            <a:endParaRPr lang="en-US" altLang="ko-KR" sz="1400" b="0" smtClean="0"/>
          </a:p>
          <a:p>
            <a:r>
              <a:rPr lang="en-US" altLang="ko-KR" sz="1400" b="0" smtClean="0"/>
              <a:t>4. PUSH</a:t>
            </a:r>
            <a:r>
              <a:rPr lang="ko-KR" altLang="en-US" sz="1400" b="0" smtClean="0"/>
              <a:t>에 잔액표시여부 선택</a:t>
            </a:r>
            <a:endParaRPr lang="en-US" altLang="ko-KR" sz="1400" b="0" smtClean="0"/>
          </a:p>
          <a:p>
            <a:endParaRPr lang="en-US" altLang="ko-KR" sz="1400" b="0"/>
          </a:p>
          <a:p>
            <a:r>
              <a:rPr lang="en-US" altLang="ko-KR" sz="1400" b="0" smtClean="0"/>
              <a:t>5. </a:t>
            </a:r>
            <a:r>
              <a:rPr lang="ko-KR" altLang="en-US" sz="1400" b="0" smtClean="0"/>
              <a:t>통지대상 선택</a:t>
            </a:r>
            <a:endParaRPr lang="en-US" altLang="ko-KR" sz="1400" b="0" smtClean="0"/>
          </a:p>
          <a:p>
            <a:r>
              <a:rPr lang="en-US" altLang="ko-KR" sz="1400" b="0"/>
              <a:t> </a:t>
            </a:r>
            <a:r>
              <a:rPr lang="en-US" altLang="ko-KR" sz="1400" b="0" smtClean="0"/>
              <a:t> - </a:t>
            </a:r>
            <a:r>
              <a:rPr lang="ko-KR" altLang="en-US" sz="1400" b="0" smtClean="0"/>
              <a:t>입출금모두</a:t>
            </a:r>
            <a:r>
              <a:rPr lang="en-US" altLang="ko-KR" sz="1400" b="0" smtClean="0"/>
              <a:t>, </a:t>
            </a:r>
            <a:r>
              <a:rPr lang="ko-KR" altLang="en-US" sz="1400" b="0" smtClean="0"/>
              <a:t>입금만</a:t>
            </a:r>
            <a:r>
              <a:rPr lang="en-US" altLang="ko-KR" sz="1400" b="0" smtClean="0"/>
              <a:t>, </a:t>
            </a:r>
            <a:r>
              <a:rPr lang="ko-KR" altLang="en-US" sz="1400" b="0" smtClean="0"/>
              <a:t>출금만</a:t>
            </a:r>
            <a:endParaRPr lang="en-US" altLang="ko-KR" sz="1400" b="0" smtClean="0"/>
          </a:p>
          <a:p>
            <a:endParaRPr lang="en-US" altLang="ko-KR" sz="1400" b="0" smtClean="0"/>
          </a:p>
          <a:p>
            <a:r>
              <a:rPr lang="en-US" altLang="ko-KR" sz="1400" b="0" smtClean="0"/>
              <a:t>6. </a:t>
            </a:r>
            <a:r>
              <a:rPr lang="ko-KR" altLang="en-US" sz="1400" b="0" smtClean="0"/>
              <a:t>자동이체 통지선택</a:t>
            </a:r>
            <a:endParaRPr lang="en-US" altLang="ko-KR" sz="1400" b="0"/>
          </a:p>
          <a:p>
            <a:r>
              <a:rPr lang="en-US" altLang="ko-KR" sz="1400" b="0" smtClean="0">
                <a:latin typeface="굴림체" panose="020B0609000101010101" pitchFamily="49" charset="-127"/>
              </a:rPr>
              <a:t> </a:t>
            </a:r>
            <a:r>
              <a:rPr lang="en-US" altLang="ko-KR" sz="1400" b="0" smtClean="0"/>
              <a:t>- </a:t>
            </a:r>
            <a:r>
              <a:rPr lang="ko-KR" altLang="en-US" sz="1400" b="0" smtClean="0"/>
              <a:t>새벽시간 </a:t>
            </a:r>
            <a:r>
              <a:rPr lang="en-US" altLang="ko-KR" sz="1400" b="0" smtClean="0"/>
              <a:t>PUSH </a:t>
            </a:r>
            <a:r>
              <a:rPr lang="ko-KR" altLang="en-US" sz="1400" b="0" smtClean="0"/>
              <a:t>방지</a:t>
            </a:r>
            <a:r>
              <a:rPr lang="en-US" altLang="ko-KR" sz="1400" b="0" smtClean="0"/>
              <a:t> </a:t>
            </a:r>
            <a:r>
              <a:rPr lang="en-US" altLang="ko-KR" sz="1400" b="0" smtClean="0">
                <a:latin typeface="굴림체" panose="020B0609000101010101" pitchFamily="49" charset="-127"/>
              </a:rPr>
              <a:t> </a:t>
            </a:r>
          </a:p>
        </p:txBody>
      </p:sp>
      <p:sp>
        <p:nvSpPr>
          <p:cNvPr id="15" name="AutoShape 8"/>
          <p:cNvSpPr>
            <a:spLocks noChangeArrowheads="1"/>
          </p:cNvSpPr>
          <p:nvPr/>
        </p:nvSpPr>
        <p:spPr bwMode="auto">
          <a:xfrm>
            <a:off x="0" y="696351"/>
            <a:ext cx="4808983" cy="5973009"/>
          </a:xfrm>
          <a:prstGeom prst="roundRect">
            <a:avLst>
              <a:gd name="adj" fmla="val 6986"/>
            </a:avLst>
          </a:prstGeom>
          <a:noFill/>
          <a:ln w="28575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algn="ctr"/>
            <a:endParaRPr lang="ko-KR" altLang="en-US" sz="1200"/>
          </a:p>
        </p:txBody>
      </p:sp>
    </p:spTree>
    <p:extLst>
      <p:ext uri="{BB962C8B-B14F-4D97-AF65-F5344CB8AC3E}">
        <p14:creationId xmlns:p14="http://schemas.microsoft.com/office/powerpoint/2010/main" val="2604127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기본 디자인">
  <a:themeElements>
    <a:clrScheme name="기본 디자인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기본 디자인">
      <a:majorFont>
        <a:latin typeface="굴림"/>
        <a:ea typeface="굴림"/>
        <a:cs typeface=""/>
      </a:majorFont>
      <a:minorFont>
        <a:latin typeface="굴림"/>
        <a:ea typeface="굴림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bg2">
            <a:lumMod val="20000"/>
            <a:lumOff val="80000"/>
          </a:schemeClr>
        </a:solidFill>
        <a:ln>
          <a:noFill/>
        </a:ln>
      </a:spPr>
      <a:bodyPr/>
      <a:lstStyle>
        <a:defPPr>
          <a:defRPr sz="1600" b="0" dirty="0" smtClean="0"/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FF"/>
        </a:solidFill>
        <a:ln w="9525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>
          <a:outerShdw dist="107763" dir="2700000" algn="ctr" rotWithShape="0">
            <a:srgbClr val="808080"/>
          </a:outerShdw>
        </a:effectLst>
      </a:spPr>
      <a:bodyPr vert="horz" wrap="square" lIns="91440" tIns="45720" rIns="91440" bIns="45720" numCol="1" anchor="ctr" anchorCtr="1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ko-KR" altLang="en-US" sz="12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굴림체" pitchFamily="49" charset="-127"/>
          </a:defRPr>
        </a:defPPr>
      </a:lstStyle>
    </a:lnDef>
  </a:objectDefaults>
  <a:extraClrSchemeLst>
    <a:extraClrScheme>
      <a:clrScheme name="기본 디자인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테마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70733</TotalTime>
  <Words>781</Words>
  <Application>Microsoft Office PowerPoint</Application>
  <PresentationFormat>A4 용지(210x297mm)</PresentationFormat>
  <Paragraphs>135</Paragraphs>
  <Slides>13</Slides>
  <Notes>12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13</vt:i4>
      </vt:variant>
    </vt:vector>
  </HeadingPairs>
  <TitlesOfParts>
    <vt:vector size="14" baseType="lpstr">
      <vt:lpstr>기본 디자인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박규남</dc:creator>
  <cp:lastModifiedBy>woori</cp:lastModifiedBy>
  <cp:revision>3425</cp:revision>
  <cp:lastPrinted>2016-01-30T16:57:05Z</cp:lastPrinted>
  <dcterms:modified xsi:type="dcterms:W3CDTF">2017-02-06T06:49:08Z</dcterms:modified>
</cp:coreProperties>
</file>