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0" r:id="rId3"/>
    <p:sldId id="271" r:id="rId4"/>
    <p:sldId id="266" r:id="rId5"/>
    <p:sldId id="272" r:id="rId6"/>
    <p:sldId id="273" r:id="rId7"/>
    <p:sldId id="274" r:id="rId8"/>
    <p:sldId id="275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C4E2"/>
    <a:srgbClr val="8F8EC7"/>
    <a:srgbClr val="7ECAA4"/>
    <a:srgbClr val="6DC0AE"/>
    <a:srgbClr val="F6EC4C"/>
    <a:srgbClr val="79B997"/>
    <a:srgbClr val="9DA3CF"/>
    <a:srgbClr val="646DB2"/>
    <a:srgbClr val="F99F6D"/>
    <a:srgbClr val="4DBF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5" autoAdjust="0"/>
    <p:restoredTop sz="94660"/>
  </p:normalViewPr>
  <p:slideViewPr>
    <p:cSldViewPr showGuides="1">
      <p:cViewPr varScale="1">
        <p:scale>
          <a:sx n="108" d="100"/>
          <a:sy n="108" d="100"/>
        </p:scale>
        <p:origin x="173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290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C2B273-507B-45F0-BD64-1718B20A84E9}" type="datetimeFigureOut">
              <a:rPr lang="ko-KR" altLang="en-US" smtClean="0"/>
              <a:t>2024-02-23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CAD6C-3D91-4009-B467-624278DF829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5067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142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CE8B6-68B4-43B1-BBEE-CE627848F26E}" type="datetimeFigureOut">
              <a:rPr lang="ko-KR" altLang="en-US" smtClean="0"/>
              <a:t>2024-02-23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C7C9A-2B81-46F9-AE9C-ED07209145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4155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course.pcu.ac.kr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830322"/>
            <a:ext cx="85849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i="1" spc="-15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대학교육혁신원</a:t>
            </a:r>
            <a:r>
              <a:rPr lang="en-US" altLang="ko-KR" sz="4400" b="1" i="1" spc="-15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4400" b="1" i="1" spc="-15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원격교육혁신센터</a:t>
            </a:r>
            <a:r>
              <a:rPr lang="en-US" altLang="ko-KR" sz="4400" b="1" i="1" spc="-15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ctr"/>
            <a:r>
              <a:rPr lang="ko-KR" altLang="en-US" sz="4400" b="1" i="1" spc="-15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신규  </a:t>
            </a:r>
            <a:r>
              <a:rPr lang="en-US" altLang="ko-KR" sz="4400" b="1" i="1" spc="-15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LMS </a:t>
            </a:r>
            <a:r>
              <a:rPr lang="ko-KR" altLang="en-US" sz="4400" b="1" i="1" spc="-15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시스템 이용 방법</a:t>
            </a:r>
            <a:endParaRPr lang="en-US" altLang="ko-KR" sz="4400" b="1" i="1" spc="-15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824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51520" y="5180999"/>
            <a:ext cx="87977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학교홈페이지에서 </a:t>
            </a:r>
            <a:r>
              <a:rPr lang="en-US" altLang="ko-KR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LMS </a:t>
            </a:r>
            <a:r>
              <a:rPr lang="ko-KR" altLang="en-US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클릭하여 접속 후 로그인</a:t>
            </a:r>
            <a:endParaRPr lang="en-US" altLang="ko-KR" b="1" dirty="0" smtClean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altLang="ko-KR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ko-KR" altLang="en-US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직접 접속 가능한 </a:t>
            </a:r>
            <a:r>
              <a:rPr lang="en-US" altLang="ko-KR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URL : </a:t>
            </a:r>
            <a:r>
              <a:rPr lang="en-US" altLang="ko-KR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linkClick r:id="rId2"/>
              </a:rPr>
              <a:t>http://course.pcu.ac.kr</a:t>
            </a:r>
            <a:endParaRPr lang="en-US" altLang="ko-KR" b="1" dirty="0" smtClean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altLang="ko-KR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LMS </a:t>
            </a:r>
            <a:r>
              <a:rPr lang="ko-KR" altLang="en-US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접속 및 이용 방법 문의 </a:t>
            </a:r>
            <a:r>
              <a:rPr lang="en-US" altLang="ko-KR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(520-5791, 5407)</a:t>
            </a:r>
            <a:endParaRPr lang="ko-KR" altLang="en-US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2696"/>
            <a:ext cx="8797761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34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76456" cy="397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7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85106"/>
            <a:ext cx="8784976" cy="406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11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89810"/>
            <a:ext cx="8782384" cy="405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98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1501010"/>
            <a:ext cx="8748464" cy="401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16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38724"/>
            <a:ext cx="8676456" cy="40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05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92" y="1384845"/>
            <a:ext cx="8772504" cy="406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15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34</Words>
  <Application>Microsoft Office PowerPoint</Application>
  <PresentationFormat>화면 슬라이드 쇼(4:3)</PresentationFormat>
  <Paragraphs>6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1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116</cp:revision>
  <dcterms:created xsi:type="dcterms:W3CDTF">2016-02-22T01:33:56Z</dcterms:created>
  <dcterms:modified xsi:type="dcterms:W3CDTF">2024-02-23T01:55:33Z</dcterms:modified>
</cp:coreProperties>
</file>