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66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4E2"/>
    <a:srgbClr val="8F8EC7"/>
    <a:srgbClr val="7ECAA4"/>
    <a:srgbClr val="6DC0AE"/>
    <a:srgbClr val="F6EC4C"/>
    <a:srgbClr val="79B997"/>
    <a:srgbClr val="9DA3CF"/>
    <a:srgbClr val="646DB2"/>
    <a:srgbClr val="F99F6D"/>
    <a:srgbClr val="4DB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9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B273-507B-45F0-BD64-1718B20A84E9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AD6C-3D91-4009-B467-624278DF8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06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4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E8B6-68B4-43B1-BBEE-CE627848F26E}" type="datetimeFigureOut">
              <a:rPr lang="ko-KR" altLang="en-US" smtClean="0"/>
              <a:t>2025-02-27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7C9A-2B81-46F9-AE9C-ED07209145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1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course.pcu.ac.k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830322"/>
            <a:ext cx="85849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i="1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대학교육혁신원</a:t>
            </a:r>
            <a:r>
              <a:rPr lang="en-US" altLang="ko-KR" sz="4400" b="1" i="1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4400" b="1" i="1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원격교육혁신센터</a:t>
            </a:r>
            <a:r>
              <a:rPr lang="en-US" altLang="ko-KR" sz="4400" b="1" i="1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ko-KR" altLang="en-US" sz="4400" b="1" i="1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신규  </a:t>
            </a:r>
            <a:r>
              <a:rPr lang="en-US" altLang="ko-KR" sz="4400" b="1" i="1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LMS </a:t>
            </a:r>
            <a:r>
              <a:rPr lang="ko-KR" altLang="en-US" sz="4400" b="1" i="1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시스템 이용 방법</a:t>
            </a:r>
            <a:endParaRPr lang="en-US" altLang="ko-KR" sz="4400" b="1" i="1" spc="-15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24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5180999"/>
            <a:ext cx="8797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학교홈페이지에서 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LMS 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클릭하여 접속 후 로그인</a:t>
            </a:r>
            <a:endParaRPr lang="en-US" altLang="ko-KR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ko-KR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ko-KR" alt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직접 접속 가능한 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URL : 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http://course.pcu.ac.kr</a:t>
            </a:r>
            <a:endParaRPr lang="en-US" altLang="ko-KR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ko-KR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LMS 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접속 및 이용 방법 문의 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(520-5791, 5407)</a:t>
            </a:r>
            <a:endParaRPr lang="ko-KR" alt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79776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4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76456" cy="3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5106"/>
            <a:ext cx="8784976" cy="40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1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9810"/>
            <a:ext cx="8782384" cy="40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501010"/>
            <a:ext cx="8748464" cy="40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8724"/>
            <a:ext cx="8676456" cy="4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2" y="1384845"/>
            <a:ext cx="8772504" cy="40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5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40</Words>
  <Application>Microsoft Office PowerPoint</Application>
  <PresentationFormat>화면 슬라이드 쇼(4:3)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116</cp:revision>
  <dcterms:created xsi:type="dcterms:W3CDTF">2016-02-22T01:33:56Z</dcterms:created>
  <dcterms:modified xsi:type="dcterms:W3CDTF">2025-02-27T07:22:28Z</dcterms:modified>
</cp:coreProperties>
</file>