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F4747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2023-12-01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1919162" y="2492896"/>
            <a:ext cx="6067687" cy="1487568"/>
            <a:chOff x="1973485" y="2290235"/>
            <a:chExt cx="6067687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1973485" y="2439340"/>
              <a:ext cx="6067687" cy="1189358"/>
              <a:chOff x="89616" y="2328242"/>
              <a:chExt cx="6067687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9616" y="2353535"/>
                <a:ext cx="6067687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대학생 청소년교육지원장학금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9F8CC53E-E82C-430B-86E0-3FFCBCBCD5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784" y="305549"/>
            <a:ext cx="1240567" cy="3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068960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345253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2520" y="1179026"/>
            <a:ext cx="4574605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(11,150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89718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53411"/>
              </p:ext>
            </p:extLst>
          </p:nvPr>
        </p:nvGraphicFramePr>
        <p:xfrm>
          <a:off x="934543" y="3697748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065901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멘토링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2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국어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영어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수학 등 학습 보충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멘티에게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대면 멘토링 또는  활동기관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멘토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멘토링은 실시간 쌍방향 지도를 원칙으로 하고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등 증빙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멘토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멘토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멘토와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465779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멘토링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국가근로장학금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멘토링은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멘토링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함께 유익한 맞춤형 멘토링이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멘티 및 활동기관 담당자와 대화를 많이 하여 멘티가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멘토링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멘토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멘티와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멘토링을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멘토링을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멘토링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멘토링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멘티의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멘티와의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905002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837676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멘토는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4251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대학생 청소년교육지원장학금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2024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25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멘토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청소년교육지원장학금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</a:t>
              </a:r>
              <a:endPara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 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33157" cy="2726085"/>
            <a:chOff x="803377" y="4007038"/>
            <a:chExt cx="8433157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5479185"/>
              <a:ext cx="4857420" cy="106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멘토의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멘토는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청년취업장학부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06469" y="1265992"/>
            <a:ext cx="8350987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대학생이 멘토링 활동을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교과보충과 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활동을 수행하고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그 대가로 장학금을 지급하는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대학생들의 지식과 경험을 나누는 가치 있는 근로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지원을 통한 균등한 교육기회 제공으로 교육격차 해소에 기여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4028667" cy="394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참여대학 재학생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3" y="4014356"/>
            <a:ext cx="9000181" cy="3102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대한민국 국적으로 외국대학에 재학 중인 대학생</a:t>
            </a: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자퇴생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대학원생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조기취업자</a:t>
            </a:r>
            <a:r>
              <a:rPr lang="ko-KR" altLang="en-US" sz="1600" b="1" spc="-150" baseline="3000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산업체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평생교육시설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endParaRPr lang="en-US" altLang="ko-KR" sz="1600" b="1" spc="-150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조기취업자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재직증명서 및 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1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대보험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가입내역이 확인되는 경우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일용직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아르바이트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체험형 </a:t>
            </a:r>
            <a:endParaRPr lang="en-US" altLang="ko-KR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인턴은 조기취업자에 해당하지 않음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신청 이후 학적 변동이 있을 경우 변동 당일의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활동까지만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학기 휴학을 위해 미리 휴학을 신청한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학기까지 활동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</a:t>
            </a:r>
            <a:r>
              <a:rPr lang="ko-KR" altLang="en-US" sz="1600" b="1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유예자</a:t>
            </a: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초과학기 등록자 등 멘토로 선발될 수 있는 ‘재학생’ 여부의 판단은 해당 대학의 학칙</a:t>
            </a:r>
            <a:endParaRPr lang="en-US" altLang="ko-KR" sz="16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자체 학사운영에 따름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3573016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867572" y="1785296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➌「아동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청소년의 성보호에 관한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법률」등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이상을 충족하는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학칙 등에 따라 징계 중인 경우 해당기간 내 사업참여 불가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 내 자체선발기준 수립 필수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대학의 추천에 따라 한국장학재단에서 승인하는 경우 재학 중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회에 한해 성적기준 적용 완화</a:t>
            </a:r>
            <a:endParaRPr lang="en-US" altLang="ko-KR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사대생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대학생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튜터링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사업 승인이력 포함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75275"/>
              </p:ext>
            </p:extLst>
          </p:nvPr>
        </p:nvGraphicFramePr>
        <p:xfrm>
          <a:off x="560512" y="731452"/>
          <a:ext cx="8784976" cy="5810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2024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2024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등록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시설</a:t>
                      </a:r>
                      <a:r>
                        <a:rPr lang="en-US" altLang="ko-KR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아동권리보장원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1365(www.1365.go.kr), </a:t>
                      </a:r>
                      <a:r>
                        <a:rPr lang="ko-KR" altLang="en-US" sz="1400" kern="1200" dirty="0" err="1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청소년방과후아카데미</a:t>
                      </a:r>
                      <a:r>
                        <a:rPr lang="ko-KR" altLang="en-US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</a:t>
                      </a:r>
                      <a:endParaRPr lang="en-US" altLang="ko-KR" sz="1400" kern="1200" dirty="0">
                        <a:solidFill>
                          <a:srgbClr val="404040"/>
                        </a:solidFill>
                        <a:effectLst/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(www.youth.go.kr/yaca/index.do)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멘티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멘토링의 경우 멘티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멘티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학생을 대상으로 학습보충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23512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멘토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멘토링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멘토링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아동권리보장원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멘토가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멘토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멘토와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멘토링을 중단하고 다른 활동기관 및 근로지에서 멘토링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멘토링 활동</a:t>
            </a:r>
            <a:endParaRPr lang="en-US" altLang="ko-KR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  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4886</TotalTime>
  <Words>2245</Words>
  <Application>Microsoft Office PowerPoint</Application>
  <PresentationFormat>A4 용지(210x297mm)</PresentationFormat>
  <Paragraphs>347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PC</cp:lastModifiedBy>
  <cp:revision>126</cp:revision>
  <dcterms:created xsi:type="dcterms:W3CDTF">2018-08-22T06:52:58Z</dcterms:created>
  <dcterms:modified xsi:type="dcterms:W3CDTF">2023-12-01T06:39:08Z</dcterms:modified>
</cp:coreProperties>
</file>