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19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0259" y="4617079"/>
            <a:ext cx="1086838" cy="37311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12070" y="4553580"/>
            <a:ext cx="800334" cy="50011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60786" y="4553580"/>
            <a:ext cx="665336" cy="50011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79062" y="4490082"/>
            <a:ext cx="712579" cy="62711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</Words>
  <Application>Microsoft Office PowerPoint</Application>
  <PresentationFormat>사용자 지정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한국장애인개발원</cp:lastModifiedBy>
  <cp:revision>1</cp:revision>
  <dcterms:created xsi:type="dcterms:W3CDTF">2022-04-25T06:38:22Z</dcterms:created>
  <dcterms:modified xsi:type="dcterms:W3CDTF">2022-04-25T06:43:57Z</dcterms:modified>
</cp:coreProperties>
</file>