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619" r:id="rId2"/>
  </p:sldIdLst>
  <p:sldSz cx="9906000" cy="6858000" type="A4"/>
  <p:notesSz cx="6802438" cy="9934575"/>
  <p:embeddedFontLst>
    <p:embeddedFont>
      <p:font typeface="YoonGothic Medium" panose="02020603020101020101" pitchFamily="18" charset="-127"/>
      <p:regular r:id="rId4"/>
    </p:embeddedFont>
    <p:embeddedFont>
      <p:font typeface="맑은 고딕" panose="020B0503020000020004" pitchFamily="50" charset="-127"/>
      <p:regular r:id="rId5"/>
      <p:bold r:id="rId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4F2270"/>
    <a:srgbClr val="CEC4DA"/>
    <a:srgbClr val="A997BF"/>
    <a:srgbClr val="6E568C"/>
    <a:srgbClr val="524068"/>
    <a:srgbClr val="785E98"/>
    <a:srgbClr val="A18DB9"/>
    <a:srgbClr val="745A94"/>
    <a:srgbClr val="FF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1" autoAdjust="0"/>
    <p:restoredTop sz="94660"/>
  </p:normalViewPr>
  <p:slideViewPr>
    <p:cSldViewPr>
      <p:cViewPr varScale="1">
        <p:scale>
          <a:sx n="86" d="100"/>
          <a:sy n="86" d="100"/>
        </p:scale>
        <p:origin x="148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2863" y="0"/>
            <a:ext cx="29479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9C1F-D12E-4823-85CD-2C3121E4CD99}" type="datetimeFigureOut">
              <a:rPr lang="ko-KR" altLang="en-US" smtClean="0"/>
              <a:t>2019-08-22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8003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19638"/>
            <a:ext cx="5441950" cy="4470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00"/>
            <a:ext cx="294798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2863" y="9436100"/>
            <a:ext cx="294798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38EA-2FD5-4582-BCEC-4114168F81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0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279B-E973-42E2-A740-38EC3E129E6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6672328"/>
            <a:ext cx="9906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 rot="16200000">
            <a:off x="6426918" y="3284477"/>
            <a:ext cx="6757595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슬라이드 번호 개체 틀 6"/>
          <p:cNvSpPr txBox="1">
            <a:spLocks/>
          </p:cNvSpPr>
          <p:nvPr userDrawn="1"/>
        </p:nvSpPr>
        <p:spPr>
          <a:xfrm>
            <a:off x="3035943" y="657913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84211-45B0-451B-BAB9-29C2110F118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66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29CBA4-1764-4BE5-B64E-AADC789B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279B-E973-42E2-A740-38EC3E129E6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80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8E889E27-35B4-486C-8524-EA6C71562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85"/>
                    </a14:imgEffect>
                    <a14:imgEffect>
                      <a14:saturation sat="166000"/>
                    </a14:imgEffect>
                    <a14:imgEffect>
                      <a14:brightnessContrast bright="47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1352">
            <a:off x="121774" y="79719"/>
            <a:ext cx="588015" cy="588015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279B-E973-42E2-A740-38EC3E129E61}" type="slidenum">
              <a:rPr lang="ko-KR" altLang="en-US" smtClean="0"/>
              <a:t>‹#›</a:t>
            </a:fld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C8C6F6D7-940F-4070-8869-B50EEA93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376" y="116632"/>
            <a:ext cx="1376963" cy="34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542C6-DC3E-4CC9-AD59-D343FDC19AF0}" type="datetimeFigureOut">
              <a:rPr lang="ko-KR" altLang="en-US" smtClean="0"/>
              <a:t>2019-08-22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279B-E973-42E2-A740-38EC3E129E61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9906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>
            <a:off x="0" y="6672328"/>
            <a:ext cx="9906000" cy="188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슬라이드 번호 개체 틀 6"/>
          <p:cNvSpPr txBox="1">
            <a:spLocks/>
          </p:cNvSpPr>
          <p:nvPr userDrawn="1"/>
        </p:nvSpPr>
        <p:spPr>
          <a:xfrm>
            <a:off x="3053633" y="657913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A84211-45B0-451B-BAB9-29C2110F118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68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542C6-DC3E-4CC9-AD59-D343FDC19AF0}" type="datetimeFigureOut">
              <a:rPr lang="ko-KR" altLang="en-US" smtClean="0"/>
              <a:t>2019-08-22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F279B-E973-42E2-A740-38EC3E129E6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63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72" r:id="rId3"/>
    <p:sldLayoutId id="2147483654" r:id="rId4"/>
    <p:sldLayoutId id="2147483655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E8FDA0F-988A-4DCB-A0BD-C55ED8302DE9}"/>
              </a:ext>
            </a:extLst>
          </p:cNvPr>
          <p:cNvSpPr/>
          <p:nvPr/>
        </p:nvSpPr>
        <p:spPr>
          <a:xfrm>
            <a:off x="885526" y="1627499"/>
            <a:ext cx="216918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공모전 설계  </a:t>
            </a:r>
            <a:r>
              <a:rPr lang="en-US" altLang="ko-KR" sz="15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/ </a:t>
            </a:r>
            <a:r>
              <a:rPr lang="ko-KR" altLang="en-US" sz="15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대회 개요</a:t>
            </a:r>
          </a:p>
        </p:txBody>
      </p:sp>
      <p:sp>
        <p:nvSpPr>
          <p:cNvPr id="3" name="AutoShape 84">
            <a:extLst>
              <a:ext uri="{FF2B5EF4-FFF2-40B4-BE49-F238E27FC236}">
                <a16:creationId xmlns:a16="http://schemas.microsoft.com/office/drawing/2014/main" id="{21F769B7-BBEC-475D-ADCA-4DB1BC2F8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95" y="2255078"/>
            <a:ext cx="677862" cy="288925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대회명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0D285-002D-4C62-9244-534D6490BC6B}"/>
              </a:ext>
            </a:extLst>
          </p:cNvPr>
          <p:cNvSpPr txBox="1"/>
          <p:nvPr/>
        </p:nvSpPr>
        <p:spPr>
          <a:xfrm>
            <a:off x="1681569" y="2266553"/>
            <a:ext cx="1827744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252371" algn="l"/>
              </a:tabLst>
              <a:defRPr/>
            </a:pPr>
            <a:r>
              <a:rPr lang="ko-KR" altLang="en-US" sz="11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제</a:t>
            </a:r>
            <a:r>
              <a:rPr lang="en-US" altLang="ko-KR" sz="11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6</a:t>
            </a:r>
            <a:r>
              <a:rPr lang="ko-KR" altLang="en-US" sz="11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회 대한상의 사진 공모전</a:t>
            </a:r>
          </a:p>
        </p:txBody>
      </p:sp>
      <p:sp>
        <p:nvSpPr>
          <p:cNvPr id="5" name="직사각형 14">
            <a:extLst>
              <a:ext uri="{FF2B5EF4-FFF2-40B4-BE49-F238E27FC236}">
                <a16:creationId xmlns:a16="http://schemas.microsoft.com/office/drawing/2014/main" id="{BF7D712A-3830-46F1-A5A6-A29748E0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952" y="3178903"/>
            <a:ext cx="4063329" cy="183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공모대상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일반부문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제한 없음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                 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언론부문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현역 사진기자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(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단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,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한국기자협회 소속 사진기자에 한함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)  </a:t>
            </a:r>
          </a:p>
          <a:p>
            <a:pPr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공모기간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2019.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6.3 ~ 9.24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작품규격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2,000 X 3,000(Pixel)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이상의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jpg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파일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(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파일용량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1CUT/5M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이내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)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                  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출품방법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대한상공회의소 사진공모전 홈페이지 접수 후 작품 업로드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 lvl="0">
              <a:lnSpc>
                <a:spcPct val="110000"/>
              </a:lnSpc>
              <a:spcBef>
                <a:spcPts val="200"/>
              </a:spcBef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                   (http://kcciphoto.korcham.net)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출품수량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제한 없음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 lvl="0"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출품비용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1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작품당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1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천원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(</a:t>
            </a:r>
            <a:r>
              <a:rPr lang="ko-KR" altLang="en-US" sz="900" dirty="0" err="1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출품료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수익은 사회공헌기금 등으로 사용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)</a:t>
            </a:r>
          </a:p>
          <a:p>
            <a:pPr lvl="0"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수상발표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2019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년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10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월 중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6" name="AutoShape 84">
            <a:extLst>
              <a:ext uri="{FF2B5EF4-FFF2-40B4-BE49-F238E27FC236}">
                <a16:creationId xmlns:a16="http://schemas.microsoft.com/office/drawing/2014/main" id="{C72613BD-2CD0-4FF6-8EBF-3B6120ABF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95" y="4988563"/>
            <a:ext cx="677862" cy="564594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심사</a:t>
            </a:r>
            <a:endParaRPr lang="en-US" altLang="ko-KR" sz="1000" dirty="0">
              <a:solidFill>
                <a:schemeClr val="bg1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7" name="AutoShape 84">
            <a:extLst>
              <a:ext uri="{FF2B5EF4-FFF2-40B4-BE49-F238E27FC236}">
                <a16:creationId xmlns:a16="http://schemas.microsoft.com/office/drawing/2014/main" id="{DDCF1819-A3BC-4F64-AF73-37788D17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256" y="5784107"/>
            <a:ext cx="677862" cy="236538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주   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7ED37-176F-4333-A4FA-6D3F05E4DDE5}"/>
              </a:ext>
            </a:extLst>
          </p:cNvPr>
          <p:cNvSpPr txBox="1"/>
          <p:nvPr/>
        </p:nvSpPr>
        <p:spPr>
          <a:xfrm>
            <a:off x="6568830" y="5790456"/>
            <a:ext cx="92525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대한상공회의소</a:t>
            </a:r>
          </a:p>
        </p:txBody>
      </p:sp>
      <p:sp>
        <p:nvSpPr>
          <p:cNvPr id="9" name="AutoShape 84">
            <a:extLst>
              <a:ext uri="{FF2B5EF4-FFF2-40B4-BE49-F238E27FC236}">
                <a16:creationId xmlns:a16="http://schemas.microsoft.com/office/drawing/2014/main" id="{E84F21C5-00CD-435A-A4D5-F34DBE35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52" y="3116355"/>
            <a:ext cx="677862" cy="1735859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작품</a:t>
            </a:r>
            <a:endParaRPr lang="en-US" altLang="ko-KR" sz="1000" dirty="0">
              <a:solidFill>
                <a:schemeClr val="bg1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공모</a:t>
            </a:r>
          </a:p>
        </p:txBody>
      </p:sp>
      <p:sp>
        <p:nvSpPr>
          <p:cNvPr id="10" name="직사각형 14">
            <a:extLst>
              <a:ext uri="{FF2B5EF4-FFF2-40B4-BE49-F238E27FC236}">
                <a16:creationId xmlns:a16="http://schemas.microsoft.com/office/drawing/2014/main" id="{2BEA331C-28ED-48F4-9453-86EA7EA6C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18" y="4908647"/>
            <a:ext cx="2982386" cy="60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기간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 2019.11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월 중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장소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대한상의 회관 야외광장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 fontAlgn="auto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전시작품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대상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,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최우수상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,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우수상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,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입선작 전시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(75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작품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)</a:t>
            </a:r>
          </a:p>
        </p:txBody>
      </p:sp>
      <p:sp>
        <p:nvSpPr>
          <p:cNvPr id="11" name="AutoShape 84">
            <a:extLst>
              <a:ext uri="{FF2B5EF4-FFF2-40B4-BE49-F238E27FC236}">
                <a16:creationId xmlns:a16="http://schemas.microsoft.com/office/drawing/2014/main" id="{68A7A238-6156-4756-94C9-2294587BD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256" y="4885553"/>
            <a:ext cx="677862" cy="701489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전시회</a:t>
            </a:r>
            <a:endParaRPr lang="en-US" altLang="ko-KR" sz="1000" dirty="0">
              <a:solidFill>
                <a:schemeClr val="bg1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12" name="직사각형 14">
            <a:extLst>
              <a:ext uri="{FF2B5EF4-FFF2-40B4-BE49-F238E27FC236}">
                <a16:creationId xmlns:a16="http://schemas.microsoft.com/office/drawing/2014/main" id="{C07BA9A5-F2A3-4B60-9561-C7F61DE69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569" y="4988563"/>
            <a:ext cx="3887788" cy="23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일자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 2019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년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10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월 중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13" name="AutoShape 84">
            <a:extLst>
              <a:ext uri="{FF2B5EF4-FFF2-40B4-BE49-F238E27FC236}">
                <a16:creationId xmlns:a16="http://schemas.microsoft.com/office/drawing/2014/main" id="{0841FD0A-01D4-4E8D-A972-C75885AE8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10" y="2662841"/>
            <a:ext cx="677862" cy="288925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dirty="0" err="1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공모명</a:t>
            </a:r>
            <a:endParaRPr lang="ko-KR" altLang="en-US" sz="1000" dirty="0">
              <a:solidFill>
                <a:schemeClr val="bg1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5CD351-1772-433F-BD34-803B0EACA594}"/>
              </a:ext>
            </a:extLst>
          </p:cNvPr>
          <p:cNvSpPr txBox="1"/>
          <p:nvPr/>
        </p:nvSpPr>
        <p:spPr>
          <a:xfrm>
            <a:off x="1687284" y="2674316"/>
            <a:ext cx="1612942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tabLst>
                <a:tab pos="1252371" algn="l"/>
              </a:tabLst>
              <a:defRPr/>
            </a:pPr>
            <a:r>
              <a:rPr lang="ko-KR" altLang="en-US" sz="11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상공인의 일터 그리고 삶</a:t>
            </a:r>
          </a:p>
        </p:txBody>
      </p:sp>
      <p:sp>
        <p:nvSpPr>
          <p:cNvPr id="15" name="AutoShape 84">
            <a:extLst>
              <a:ext uri="{FF2B5EF4-FFF2-40B4-BE49-F238E27FC236}">
                <a16:creationId xmlns:a16="http://schemas.microsoft.com/office/drawing/2014/main" id="{AA079B93-5AA1-4B23-999A-6F667A8A3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523" y="2252259"/>
            <a:ext cx="677862" cy="564594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시상식</a:t>
            </a:r>
            <a:endParaRPr lang="en-US" altLang="ko-KR" sz="1000" dirty="0">
              <a:solidFill>
                <a:schemeClr val="bg1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16" name="직사각형 14">
            <a:extLst>
              <a:ext uri="{FF2B5EF4-FFF2-40B4-BE49-F238E27FC236}">
                <a16:creationId xmlns:a16="http://schemas.microsoft.com/office/drawing/2014/main" id="{6EB3B487-C6F6-4DB9-B852-1719C8C1D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797" y="2252259"/>
            <a:ext cx="2824813" cy="41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일자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 2019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년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11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월 중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장소 </a:t>
            </a:r>
            <a:r>
              <a:rPr lang="en-US" altLang="ko-KR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: </a:t>
            </a: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대한상의 회관 야외광장</a:t>
            </a:r>
            <a:endParaRPr lang="en-US" altLang="ko-KR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1"/>
              </a:gra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02129733-0D8C-4AB9-A3D9-EB6294596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34225"/>
              </p:ext>
            </p:extLst>
          </p:nvPr>
        </p:nvGraphicFramePr>
        <p:xfrm>
          <a:off x="5803936" y="3437280"/>
          <a:ext cx="3253520" cy="121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66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>
                          <a:solidFill>
                            <a:schemeClr val="bg1"/>
                          </a:solidFill>
                        </a:rPr>
                        <a:t>상 격</a:t>
                      </a:r>
                    </a:p>
                  </a:txBody>
                  <a:tcPr anchor="ctr">
                    <a:solidFill>
                      <a:srgbClr val="745A9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>
                          <a:solidFill>
                            <a:schemeClr val="bg1"/>
                          </a:solidFill>
                        </a:rPr>
                        <a:t>일반부</a:t>
                      </a:r>
                    </a:p>
                  </a:txBody>
                  <a:tcPr anchor="ctr">
                    <a:solidFill>
                      <a:srgbClr val="745A9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0" dirty="0" err="1">
                          <a:solidFill>
                            <a:schemeClr val="bg1"/>
                          </a:solidFill>
                        </a:rPr>
                        <a:t>언론부</a:t>
                      </a:r>
                      <a:endParaRPr lang="ko-KR" altLang="en-US" sz="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45A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대상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상금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3,000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최우수상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우수상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8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입선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인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각 </a:t>
                      </a:r>
                      <a:r>
                        <a:rPr lang="en-US" altLang="ko-KR" sz="800" b="1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ko-KR" altLang="en-US" sz="800" b="1" dirty="0">
                          <a:solidFill>
                            <a:schemeClr val="tx1"/>
                          </a:solidFill>
                        </a:rPr>
                        <a:t>만원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직사각형 17">
            <a:extLst>
              <a:ext uri="{FF2B5EF4-FFF2-40B4-BE49-F238E27FC236}">
                <a16:creationId xmlns:a16="http://schemas.microsoft.com/office/drawing/2014/main" id="{229BA284-5C75-42B7-96BD-F9BF2097914C}"/>
              </a:ext>
            </a:extLst>
          </p:cNvPr>
          <p:cNvSpPr/>
          <p:nvPr/>
        </p:nvSpPr>
        <p:spPr>
          <a:xfrm>
            <a:off x="-10728" y="692697"/>
            <a:ext cx="9916728" cy="32316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ko-KR" altLang="en-US" dirty="0"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공모전 모집 요강</a:t>
            </a:r>
          </a:p>
        </p:txBody>
      </p:sp>
      <p:sp>
        <p:nvSpPr>
          <p:cNvPr id="19" name="AutoShape 84">
            <a:extLst>
              <a:ext uri="{FF2B5EF4-FFF2-40B4-BE49-F238E27FC236}">
                <a16:creationId xmlns:a16="http://schemas.microsoft.com/office/drawing/2014/main" id="{7D9E602E-3273-4970-9975-AE903E849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2523" y="3203262"/>
            <a:ext cx="677862" cy="217458"/>
          </a:xfrm>
          <a:prstGeom prst="roundRect">
            <a:avLst>
              <a:gd name="adj" fmla="val 3727"/>
            </a:avLst>
          </a:prstGeom>
          <a:solidFill>
            <a:srgbClr val="7030A0"/>
          </a:solidFill>
          <a:ln w="127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solidFill>
                  <a:schemeClr val="bg1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시상내역</a:t>
            </a:r>
            <a:endParaRPr lang="en-US" altLang="ko-KR" sz="1000" dirty="0">
              <a:solidFill>
                <a:schemeClr val="bg1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  <p:sp>
        <p:nvSpPr>
          <p:cNvPr id="20" name="직사각형 14">
            <a:extLst>
              <a:ext uri="{FF2B5EF4-FFF2-40B4-BE49-F238E27FC236}">
                <a16:creationId xmlns:a16="http://schemas.microsoft.com/office/drawing/2014/main" id="{39DB91D4-8E34-47D7-9B21-500A903F9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796" y="3109693"/>
            <a:ext cx="2824813" cy="3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Blip>
                <a:blip r:embed="rId2"/>
              </a:buBlip>
              <a:defRPr/>
            </a:pPr>
            <a:r>
              <a:rPr lang="ko-KR" altLang="en-US" sz="9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 </a:t>
            </a:r>
            <a:r>
              <a:rPr lang="ko-KR" altLang="en-US" sz="15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총상금 </a:t>
            </a:r>
            <a:r>
              <a:rPr lang="en-US" altLang="ko-KR" sz="15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1</a:t>
            </a:r>
            <a:r>
              <a:rPr lang="ko-KR" altLang="en-US" sz="1500" dirty="0">
                <a:solidFill>
                  <a:srgbClr val="FF0000"/>
                </a:solidFill>
                <a:latin typeface="YoonGothic Medium" pitchFamily="18" charset="-127"/>
                <a:ea typeface="YoonGothic Medium" pitchFamily="18" charset="-127"/>
                <a:cs typeface="YoonGothic Medium" pitchFamily="18" charset="-127"/>
              </a:rPr>
              <a:t>억원</a:t>
            </a:r>
            <a:endParaRPr lang="en-US" altLang="ko-KR" sz="1500" dirty="0">
              <a:solidFill>
                <a:srgbClr val="FF0000"/>
              </a:solidFill>
              <a:latin typeface="YoonGothic Medium" pitchFamily="18" charset="-127"/>
              <a:ea typeface="YoonGothic Medium" pitchFamily="18" charset="-127"/>
              <a:cs typeface="YoonGothic Mediu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719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227</Words>
  <Application>Microsoft Office PowerPoint</Application>
  <PresentationFormat>A4 용지(210x297mm)</PresentationFormat>
  <Paragraphs>45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YoonGothic Medium</vt:lpstr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jungle</dc:creator>
  <cp:lastModifiedBy>최 혁중</cp:lastModifiedBy>
  <cp:revision>673</cp:revision>
  <cp:lastPrinted>2018-03-14T14:55:03Z</cp:lastPrinted>
  <dcterms:created xsi:type="dcterms:W3CDTF">2016-02-25T07:27:31Z</dcterms:created>
  <dcterms:modified xsi:type="dcterms:W3CDTF">2019-08-22T00:48:24Z</dcterms:modified>
</cp:coreProperties>
</file>