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07A7CC-506C-B54E-0FBC-ACBA72010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FC69FA5-516A-7226-4CBB-2F07FD204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1B192A-407D-8E83-0978-10164F8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95DDBD-E30F-998F-41F4-351AE1FA0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EF846D-C23F-FFF4-9255-BC2E9B524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93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B7A077-05EC-DE91-5E24-10CDF57EF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819C486-CB25-58C6-C659-DEEA8F9FA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06EB99-33FC-ED4E-5CCE-6AD8FF6F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CFD043-0D98-655B-7EB7-0292AB03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5E7B2A-10EC-984E-B211-B1531C55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08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C4F1140-897B-13FE-53BE-033DDB360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746C54-C348-549D-1EE3-CE8564BD3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01DF62-4D7F-3876-86ED-E5D4709B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F669FC-A0AF-40C7-DA71-B77227245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2F7ADC-32D5-7B33-525E-20B09BD8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97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45ACFA-C5D1-C49F-94BB-ACD5477B6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994A59-190D-3F5F-34C2-D5CEF31BD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F64F3E-1A57-6437-6C3F-850E0B73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EBA0CD-9FCB-8736-21C2-86F9F28F6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372055-4F87-6B02-A086-AEA40C3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03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BBA450-5199-781A-17A4-487E8E455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57135B-0739-CB07-AD5B-6D7F5B6E1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1AD908-64F2-2D1A-8DD1-D0D7BA29F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ED493D-08BA-3878-764C-00FB46526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B1F807-7B7C-5021-BB35-8CCAC0093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746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D49BA4-D2D3-FC3F-3FA6-27DFADD3C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9133C1-AAE2-A74A-1C58-D24B22DE0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448F421-2843-AEA0-0220-81BEB294E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7BD3F0-87A9-E8B6-9E80-3A933C87F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6A64E3-5A86-8171-FC37-EC520A15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2FBB39-13CF-21D6-DA1C-9C942F67D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183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22653E-C626-68CD-944A-64D0A1EBD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03F090-5013-7A66-99CF-592B49B0A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1A9A497-5138-84A2-88D7-F99F393E1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D6730AB-7B99-ED07-8FCE-DE5795A24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76FD7F5-55CD-CEAC-987E-7C50A422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9E93F92-A57F-E71E-72BA-8CD51B14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5478298-78FA-5B62-4918-F6FC1D393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111CD0C-6F4F-F779-6202-C6581B58F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93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39D509-D5D8-976B-BEBB-106FA556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867C4DC-10AD-712C-1EDD-2E9292E9A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5B9524D-9583-BF7B-011C-3B130F33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A3162A7-039E-88E1-AD7B-C5865074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63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042E7F8-AD80-370A-0088-87C91BEA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A99F9BE-3CA9-2C45-BA71-E4695B7A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9AEB901-694E-F82A-4037-558EAE150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547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B31456-9370-1BE5-09D5-E4808F44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8C41FB9-6041-932B-5E62-876CC69A8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6BBF17D-D136-4CBA-FC0D-4E23DB179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6B7BA-BC53-6645-D179-2936B912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555310-6F20-D30F-26B2-F6B2EB75F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A5C0AB-A4E6-3155-0860-D1E61EF3C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192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E14BCD-3B61-2FA3-E67D-C9FD70A8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8EE7016-85E9-A243-E0F5-CC870380A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FDE6F97-5A61-75EB-B2C8-A21CA27E6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8FAC71-EB71-EA7F-EB57-61224115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698A4AB-2FAC-E4C0-F740-850B98A1A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3905E26-F9D1-C36C-A767-A9CCB714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88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B0F5E97-2702-0B07-9C7B-1EAF8A6E8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AE1F53-AA9D-5473-F2C6-B609C3742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4C85D1C-FB24-5622-BA44-EA32A56B1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947A9-5173-449E-99DE-20F21481ED84}" type="datetimeFigureOut">
              <a:rPr lang="ko-KR" altLang="en-US" smtClean="0"/>
              <a:t>2023-03-04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C99809-E6BD-C139-9D90-A8B4DFF10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A95230-8D7C-CC51-2226-2221920C8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CDCF8-A882-4360-93E7-2EAED5BAD8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00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8AF62A42-87CC-4DFE-81C6-9B492BDC4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589" y="315585"/>
            <a:ext cx="7703244" cy="72390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774EB54-E48B-4E3B-AB21-79EBED6CD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64" y="1005417"/>
            <a:ext cx="2781300" cy="723900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37AA0675-AC52-4CCC-A722-F566846731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536" y="1869993"/>
            <a:ext cx="6296682" cy="1693364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7439156D-194E-4BD8-B1EA-150478CF6A96}"/>
              </a:ext>
            </a:extLst>
          </p:cNvPr>
          <p:cNvSpPr/>
          <p:nvPr/>
        </p:nvSpPr>
        <p:spPr>
          <a:xfrm>
            <a:off x="232870" y="2619469"/>
            <a:ext cx="5863130" cy="6475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01D7D46C-B11D-422F-BB8D-928623545F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424" y="4172021"/>
            <a:ext cx="6361386" cy="1726542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B86E76A4-5B9A-420B-ACDC-6AA9A0F08666}"/>
              </a:ext>
            </a:extLst>
          </p:cNvPr>
          <p:cNvSpPr/>
          <p:nvPr/>
        </p:nvSpPr>
        <p:spPr>
          <a:xfrm>
            <a:off x="301424" y="4233872"/>
            <a:ext cx="6195848" cy="2916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4330505B-2A3C-46C8-93E8-1C50E0F7C0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007" y="6166388"/>
            <a:ext cx="6462220" cy="34465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D62E28AB-3A65-484F-AF5B-F17F7ABE02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2565" y="3890573"/>
            <a:ext cx="2181225" cy="333375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47B7917F-17F4-4562-AE6F-21E4778F5B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4648" y="1337579"/>
            <a:ext cx="1828800" cy="337731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F26F9509-D075-41B4-9695-C3C1AF9218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44486" y="1031085"/>
            <a:ext cx="4429125" cy="27622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FFEF14CE-7BB5-47A2-ABA1-85D855C26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82075" y="1506444"/>
            <a:ext cx="4963005" cy="1331943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00A212BC-2FDB-4732-9CC0-AD3D9345F62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82075" y="3004936"/>
            <a:ext cx="5274838" cy="2821979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0561D3CF-97A0-476A-9506-0972D12CA241}"/>
              </a:ext>
            </a:extLst>
          </p:cNvPr>
          <p:cNvSpPr/>
          <p:nvPr/>
        </p:nvSpPr>
        <p:spPr>
          <a:xfrm>
            <a:off x="6875128" y="4207810"/>
            <a:ext cx="5217023" cy="11437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861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상훈 오</dc:creator>
  <cp:lastModifiedBy>상훈 오</cp:lastModifiedBy>
  <cp:revision>1</cp:revision>
  <dcterms:created xsi:type="dcterms:W3CDTF">2023-03-04T07:00:12Z</dcterms:created>
  <dcterms:modified xsi:type="dcterms:W3CDTF">2023-03-04T07:01:11Z</dcterms:modified>
</cp:coreProperties>
</file>