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24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9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8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81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8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36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1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45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60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71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A998-ABBA-4A43-AB94-8EB55D80B3D5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2ADD-844F-4507-AA93-999DA3BC5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8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1371601"/>
            <a:ext cx="12192000" cy="2502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/>
          </a:p>
        </p:txBody>
      </p:sp>
      <p:sp>
        <p:nvSpPr>
          <p:cNvPr id="14" name="TextBox 13"/>
          <p:cNvSpPr txBox="1"/>
          <p:nvPr/>
        </p:nvSpPr>
        <p:spPr>
          <a:xfrm>
            <a:off x="2676643" y="4760735"/>
            <a:ext cx="635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종합정보시스템 </a:t>
            </a:r>
            <a:r>
              <a:rPr lang="ko-KR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온라인장학금 신청하는 방법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2684" y="1305251"/>
            <a:ext cx="8388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atin typeface="+mj-lt"/>
              </a:rPr>
              <a:t>온라인장학금</a:t>
            </a:r>
            <a:endParaRPr lang="en-US" altLang="ko-KR" sz="5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atin typeface="+mj-lt"/>
              </a:rPr>
              <a:t>신청 따라하기</a:t>
            </a:r>
            <a:endParaRPr lang="ko-KR" altLang="en-US" sz="5400" b="1" dirty="0">
              <a:latin typeface="+mj-lt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5767" r="24802" b="51111"/>
          <a:stretch/>
        </p:blipFill>
        <p:spPr>
          <a:xfrm>
            <a:off x="8697808" y="5581759"/>
            <a:ext cx="3436136" cy="11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60" y="0"/>
            <a:ext cx="923084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49681" y="270586"/>
            <a:ext cx="3526971" cy="8584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0441" y="289249"/>
            <a:ext cx="243744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13. </a:t>
            </a:r>
            <a:r>
              <a:rPr lang="ko-KR" altLang="en-US" sz="2400" b="1" dirty="0" smtClean="0">
                <a:latin typeface="+mj-lt"/>
              </a:rPr>
              <a:t>팝업 읽고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latin typeface="+mj-lt"/>
              </a:rPr>
              <a:t>확인</a:t>
            </a:r>
            <a:r>
              <a:rPr lang="en-US" altLang="ko-KR" sz="2400" b="1" dirty="0" smtClean="0">
                <a:latin typeface="+mj-lt"/>
              </a:rPr>
              <a:t>’ </a:t>
            </a:r>
            <a:r>
              <a:rPr lang="ko-KR" altLang="en-US" sz="2400" b="1" dirty="0" smtClean="0">
                <a:latin typeface="+mj-lt"/>
              </a:rPr>
              <a:t>클릭</a:t>
            </a:r>
            <a:endParaRPr lang="en-US" altLang="ko-KR" sz="2400" b="1" dirty="0" smtClean="0">
              <a:latin typeface="+mj-lt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677885" y="369407"/>
            <a:ext cx="5197151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88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39" y="0"/>
            <a:ext cx="8977361" cy="6858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6918735" y="2304661"/>
            <a:ext cx="3494228" cy="10450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0487607" y="3429000"/>
            <a:ext cx="824204" cy="7682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0441" y="289249"/>
            <a:ext cx="243744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14. </a:t>
            </a:r>
            <a:r>
              <a:rPr lang="ko-KR" altLang="en-US" sz="2400" b="1" dirty="0" err="1" smtClean="0">
                <a:latin typeface="+mj-lt"/>
              </a:rPr>
              <a:t>신청완료</a:t>
            </a:r>
            <a:r>
              <a:rPr lang="en-US" altLang="ko-KR" sz="2400" b="1" dirty="0">
                <a:latin typeface="+mj-lt"/>
              </a:rPr>
              <a:t> </a:t>
            </a:r>
            <a:r>
              <a:rPr lang="ko-KR" altLang="en-US" sz="2400" b="1" dirty="0" smtClean="0">
                <a:latin typeface="+mj-lt"/>
              </a:rPr>
              <a:t>후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인쇄</a:t>
            </a:r>
            <a:r>
              <a:rPr lang="en-US" altLang="ko-KR" sz="2400" b="1" dirty="0" smtClean="0">
                <a:latin typeface="+mj-lt"/>
              </a:rPr>
              <a:t>‘ </a:t>
            </a:r>
            <a:r>
              <a:rPr lang="ko-KR" altLang="en-US" sz="2400" b="1" dirty="0" smtClean="0">
                <a:latin typeface="+mj-lt"/>
              </a:rPr>
              <a:t>버튼 클릭</a:t>
            </a:r>
            <a:r>
              <a:rPr lang="en-US" altLang="ko-KR" sz="2400" b="1" dirty="0" smtClean="0">
                <a:latin typeface="+mj-lt"/>
              </a:rPr>
              <a:t>!</a:t>
            </a:r>
          </a:p>
        </p:txBody>
      </p:sp>
      <p:sp>
        <p:nvSpPr>
          <p:cNvPr id="6" name="오른쪽 화살표 5"/>
          <p:cNvSpPr/>
          <p:nvPr/>
        </p:nvSpPr>
        <p:spPr>
          <a:xfrm rot="18642190">
            <a:off x="9841297" y="4121612"/>
            <a:ext cx="755865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8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8" y="0"/>
            <a:ext cx="67451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41" y="289249"/>
            <a:ext cx="4611477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15. </a:t>
            </a:r>
            <a:r>
              <a:rPr lang="ko-KR" altLang="en-US" sz="2400" b="1" dirty="0" smtClean="0">
                <a:latin typeface="+mj-lt"/>
              </a:rPr>
              <a:t>장학금 신청서가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팝업으로 생성되면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출력가능한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프린트로 출력 후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본인 서명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학생회관 </a:t>
            </a:r>
            <a:r>
              <a:rPr lang="en-US" altLang="ko-KR" sz="2400" b="1" dirty="0" smtClean="0">
                <a:latin typeface="+mj-lt"/>
              </a:rPr>
              <a:t>3</a:t>
            </a:r>
            <a:r>
              <a:rPr lang="ko-KR" altLang="en-US" sz="2400" b="1" dirty="0" smtClean="0">
                <a:latin typeface="+mj-lt"/>
              </a:rPr>
              <a:t>층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latin typeface="+mj-lt"/>
              </a:rPr>
              <a:t>장학지원과</a:t>
            </a:r>
            <a:r>
              <a:rPr lang="en-US" altLang="ko-KR" sz="2400" b="1" dirty="0" smtClean="0">
                <a:latin typeface="+mj-lt"/>
              </a:rPr>
              <a:t>(N315)</a:t>
            </a:r>
            <a:r>
              <a:rPr lang="ko-KR" altLang="en-US" sz="2400" b="1" dirty="0" smtClean="0">
                <a:latin typeface="+mj-lt"/>
              </a:rPr>
              <a:t>로 제출</a:t>
            </a:r>
            <a:endParaRPr lang="en-US" altLang="ko-KR" sz="2400" b="1" dirty="0" smtClean="0">
              <a:latin typeface="+mj-lt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7291960" y="5803641"/>
            <a:ext cx="2467860" cy="8584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2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0" y="175941"/>
            <a:ext cx="7005803" cy="37948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12302" b="19131"/>
          <a:stretch/>
        </p:blipFill>
        <p:spPr>
          <a:xfrm>
            <a:off x="198393" y="428175"/>
            <a:ext cx="4144191" cy="48332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7279" y="1071155"/>
            <a:ext cx="42546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목원대학교 홈페이지 </a:t>
            </a:r>
            <a:r>
              <a:rPr lang="ko-KR" altLang="en-US" sz="2400" b="1" dirty="0" smtClean="0">
                <a:latin typeface="+mj-lt"/>
              </a:rPr>
              <a:t>접속</a:t>
            </a:r>
            <a:r>
              <a:rPr lang="en-US" altLang="ko-KR" sz="2400" b="1" dirty="0" smtClean="0">
                <a:latin typeface="+mj-lt"/>
              </a:rPr>
              <a:t>!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1099" y="2140753"/>
            <a:ext cx="51504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+mj-lt"/>
              </a:rPr>
              <a:t>목원대학교 홈페이지</a:t>
            </a:r>
            <a:endParaRPr lang="ko-KR" alt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4624251" y="639664"/>
            <a:ext cx="1017724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7279" y="4514283"/>
            <a:ext cx="89322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홈페이지 오른쪽 상단 </a:t>
            </a:r>
            <a:r>
              <a:rPr lang="ko-KR" altLang="en-US" sz="2400" b="1" dirty="0" smtClean="0">
                <a:latin typeface="+mj-lt"/>
              </a:rPr>
              <a:t>메뉴 중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[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교내사이트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 ] </a:t>
            </a:r>
            <a:r>
              <a:rPr lang="ko-KR" altLang="en-US" sz="2400" b="1" dirty="0" smtClean="0">
                <a:latin typeface="+mj-lt"/>
              </a:rPr>
              <a:t>클릭해서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접속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2" b="66363"/>
          <a:stretch/>
        </p:blipFill>
        <p:spPr>
          <a:xfrm>
            <a:off x="198393" y="5394763"/>
            <a:ext cx="10936778" cy="475377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10007162" y="5333636"/>
            <a:ext cx="613483" cy="6134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119532" y="4682020"/>
            <a:ext cx="1430669" cy="574637"/>
            <a:chOff x="9119532" y="4514283"/>
            <a:chExt cx="1430669" cy="574637"/>
          </a:xfrm>
        </p:grpSpPr>
        <p:sp>
          <p:nvSpPr>
            <p:cNvPr id="13" name="오른쪽 화살표 12"/>
            <p:cNvSpPr/>
            <p:nvPr/>
          </p:nvSpPr>
          <p:spPr>
            <a:xfrm rot="5400000">
              <a:off x="10019250" y="4557969"/>
              <a:ext cx="574637" cy="48726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9119532" y="4514283"/>
              <a:ext cx="1302762" cy="2109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225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0" b="19036"/>
          <a:stretch/>
        </p:blipFill>
        <p:spPr>
          <a:xfrm>
            <a:off x="0" y="995488"/>
            <a:ext cx="12192000" cy="4549102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1350817" y="2740058"/>
            <a:ext cx="1194955" cy="3325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왼쪽/위쪽 화살표 15"/>
          <p:cNvSpPr/>
          <p:nvPr/>
        </p:nvSpPr>
        <p:spPr>
          <a:xfrm>
            <a:off x="2754508" y="434184"/>
            <a:ext cx="1698172" cy="2915072"/>
          </a:xfrm>
          <a:prstGeom prst="lef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7052" y="434184"/>
            <a:ext cx="77700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교내사이트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– [ 04.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종합정보시스템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] </a:t>
            </a:r>
            <a:r>
              <a:rPr lang="ko-KR" altLang="en-US" sz="2400" b="1" dirty="0" smtClean="0">
                <a:latin typeface="+mj-lt"/>
              </a:rPr>
              <a:t>클릭해서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접속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0" r="10137" b="21742"/>
          <a:stretch/>
        </p:blipFill>
        <p:spPr>
          <a:xfrm>
            <a:off x="964276" y="1113905"/>
            <a:ext cx="10956175" cy="4696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17" y="868271"/>
            <a:ext cx="42238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4.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본인의 학번 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/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비밀번호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입력하고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로그인</a:t>
            </a: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ko-KR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766853" y="1637109"/>
            <a:ext cx="1017724" cy="8629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838008" y="1330036"/>
            <a:ext cx="2011680" cy="15378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997733" y="1701454"/>
            <a:ext cx="706187" cy="734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34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32576"/>
          <a:stretch/>
        </p:blipFill>
        <p:spPr>
          <a:xfrm>
            <a:off x="3732245" y="289249"/>
            <a:ext cx="8220269" cy="6189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441" y="289249"/>
            <a:ext cx="3333183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5.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학적 →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+mj-lt"/>
              </a:rPr>
              <a:t>장학관리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→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온라인장학금신청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클릭하여 접속</a:t>
            </a:r>
            <a:r>
              <a:rPr lang="en-US" altLang="ko-KR" sz="2400" b="1" dirty="0" smtClean="0">
                <a:latin typeface="+mj-lt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+mj-lt"/>
              </a:rPr>
              <a:t>6. 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신청하기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버튼 클릭</a:t>
            </a:r>
            <a:r>
              <a:rPr lang="en-US" altLang="ko-KR" sz="2400" b="1" dirty="0" smtClean="0">
                <a:latin typeface="+mj-lt"/>
              </a:rPr>
              <a:t>!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601494" y="167952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648270" y="1950358"/>
            <a:ext cx="1548881" cy="1433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648270" y="2819775"/>
            <a:ext cx="1642188" cy="243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756988" y="382557"/>
            <a:ext cx="802518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2570083">
            <a:off x="3186405" y="1666327"/>
            <a:ext cx="765110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7268547" y="2614386"/>
            <a:ext cx="793102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945101" y="2393229"/>
            <a:ext cx="993625" cy="9909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37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55" y="0"/>
            <a:ext cx="9283045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27175" y="2799184"/>
            <a:ext cx="1791478" cy="233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0221771" y="1735495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0221771" y="3470990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1316563" y="3884646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0441" y="289249"/>
            <a:ext cx="2437445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7. </a:t>
            </a:r>
            <a:r>
              <a:rPr lang="ko-KR" altLang="en-US" sz="2400" b="1" dirty="0" smtClean="0">
                <a:latin typeface="+mj-lt"/>
              </a:rPr>
              <a:t>내용 숙지 후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동의에 </a:t>
            </a: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예</a:t>
            </a:r>
            <a:r>
              <a:rPr lang="en-US" altLang="ko-KR" sz="2400" b="1" dirty="0" smtClean="0">
                <a:latin typeface="+mj-lt"/>
              </a:rPr>
              <a:t>＇</a:t>
            </a:r>
            <a:r>
              <a:rPr lang="ko-KR" altLang="en-US" sz="2400" b="1" dirty="0" smtClean="0">
                <a:latin typeface="+mj-lt"/>
              </a:rPr>
              <a:t>체크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8. ‘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다음</a:t>
            </a:r>
            <a:r>
              <a:rPr lang="en-US" altLang="ko-KR" sz="2400" b="1" dirty="0" smtClean="0">
                <a:latin typeface="+mj-lt"/>
              </a:rPr>
              <a:t>’ </a:t>
            </a:r>
            <a:r>
              <a:rPr lang="ko-KR" altLang="en-US" sz="2400" b="1" dirty="0" smtClean="0">
                <a:latin typeface="+mj-lt"/>
              </a:rPr>
              <a:t>버튼 클릭</a:t>
            </a:r>
            <a:endParaRPr lang="ko-KR" altLang="en-US" sz="2400" b="1" dirty="0">
              <a:latin typeface="+mj-lt"/>
            </a:endParaRPr>
          </a:p>
        </p:txBody>
      </p:sp>
      <p:sp>
        <p:nvSpPr>
          <p:cNvPr id="8" name="오른쪽 화살표 7"/>
          <p:cNvSpPr/>
          <p:nvPr/>
        </p:nvSpPr>
        <p:spPr>
          <a:xfrm rot="3308367">
            <a:off x="9657674" y="1054361"/>
            <a:ext cx="755865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3308367">
            <a:off x="9657675" y="2817851"/>
            <a:ext cx="755865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8642190">
            <a:off x="10730246" y="4623084"/>
            <a:ext cx="755865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27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51" y="0"/>
            <a:ext cx="942094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68555" y="2799184"/>
            <a:ext cx="1791478" cy="233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5780400" y="690467"/>
            <a:ext cx="2542506" cy="1772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0268424" y="839756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851795" y="2537930"/>
            <a:ext cx="1945348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0441" y="289249"/>
            <a:ext cx="243744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9. </a:t>
            </a:r>
            <a:r>
              <a:rPr lang="ko-KR" altLang="en-US" sz="2400" b="1" dirty="0" smtClean="0">
                <a:latin typeface="+mj-lt"/>
              </a:rPr>
              <a:t>본인이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신청하고자 하는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장학금을 선택</a:t>
            </a:r>
            <a:endParaRPr lang="en-US" altLang="ko-KR" sz="2400" b="1" dirty="0" smtClean="0">
              <a:latin typeface="+mj-lt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677886" y="1246485"/>
            <a:ext cx="3079102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74158" y="1640147"/>
            <a:ext cx="25903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+mj-lt"/>
              </a:rPr>
              <a:t>10. </a:t>
            </a:r>
            <a:r>
              <a:rPr lang="ko-KR" altLang="en-US" b="1" dirty="0" err="1" smtClean="0">
                <a:latin typeface="+mj-lt"/>
              </a:rPr>
              <a:t>기준성적</a:t>
            </a:r>
            <a:r>
              <a:rPr lang="ko-KR" altLang="en-US" b="1" dirty="0" smtClean="0">
                <a:latin typeface="+mj-lt"/>
              </a:rPr>
              <a:t> 확인 후</a:t>
            </a:r>
            <a:endParaRPr lang="en-US" altLang="ko-KR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latin typeface="+mj-lt"/>
              </a:rPr>
              <a:t>본인성적</a:t>
            </a:r>
            <a:r>
              <a:rPr lang="en-US" altLang="ko-KR" b="1" dirty="0" smtClean="0">
                <a:latin typeface="+mj-lt"/>
              </a:rPr>
              <a:t>,</a:t>
            </a:r>
            <a:r>
              <a:rPr lang="ko-KR" altLang="en-US" b="1" dirty="0" smtClean="0">
                <a:latin typeface="+mj-lt"/>
              </a:rPr>
              <a:t> 계좌 등 확인</a:t>
            </a:r>
            <a:endParaRPr lang="en-US" altLang="ko-KR" b="1" dirty="0" smtClean="0">
              <a:latin typeface="+mj-lt"/>
            </a:endParaRPr>
          </a:p>
        </p:txBody>
      </p:sp>
      <p:sp>
        <p:nvSpPr>
          <p:cNvPr id="12" name="오른쪽 화살표 11"/>
          <p:cNvSpPr/>
          <p:nvPr/>
        </p:nvSpPr>
        <p:spPr>
          <a:xfrm rot="14400000">
            <a:off x="10909908" y="1326562"/>
            <a:ext cx="398010" cy="347940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8100000">
            <a:off x="9836053" y="2553045"/>
            <a:ext cx="398010" cy="347940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2" y="0"/>
            <a:ext cx="9280548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27176" y="2808514"/>
            <a:ext cx="1791478" cy="233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0441" y="289249"/>
            <a:ext cx="2437445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11. </a:t>
            </a:r>
            <a:r>
              <a:rPr lang="ko-KR" altLang="en-US" sz="2400" b="1" dirty="0" smtClean="0">
                <a:latin typeface="+mj-lt"/>
              </a:rPr>
              <a:t>전체적인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atin typeface="+mj-lt"/>
              </a:rPr>
              <a:t>내용 최종으로 확인하고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latin typeface="+mj-lt"/>
              </a:rPr>
              <a:t>이상없으면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예</a:t>
            </a:r>
            <a:r>
              <a:rPr lang="en-US" altLang="ko-KR" sz="2400" b="1" dirty="0" smtClean="0">
                <a:latin typeface="+mj-lt"/>
              </a:rPr>
              <a:t>＇</a:t>
            </a:r>
            <a:r>
              <a:rPr lang="ko-KR" altLang="en-US" sz="2400" b="1" dirty="0" smtClean="0">
                <a:latin typeface="+mj-lt"/>
              </a:rPr>
              <a:t>체크 후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확인</a:t>
            </a:r>
            <a:r>
              <a:rPr lang="en-US" altLang="ko-KR" sz="2400" b="1" dirty="0" smtClean="0">
                <a:latin typeface="+mj-lt"/>
              </a:rPr>
              <a:t>’</a:t>
            </a:r>
            <a:r>
              <a:rPr lang="ko-KR" altLang="en-US" sz="2400" b="1" dirty="0">
                <a:latin typeface="+mj-lt"/>
              </a:rPr>
              <a:t> </a:t>
            </a:r>
            <a:r>
              <a:rPr lang="ko-KR" altLang="en-US" sz="2400" b="1" dirty="0" smtClean="0">
                <a:latin typeface="+mj-lt"/>
              </a:rPr>
              <a:t>클릭</a:t>
            </a:r>
            <a:endParaRPr lang="en-US" altLang="ko-KR" sz="2400" b="1" dirty="0" smtClean="0">
              <a:latin typeface="+mj-lt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0212440" y="4282753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1295526" y="4613141"/>
            <a:ext cx="667053" cy="660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8642190">
            <a:off x="10170497" y="5250616"/>
            <a:ext cx="755865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37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67" y="0"/>
            <a:ext cx="9315333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49681" y="270587"/>
            <a:ext cx="3526971" cy="6624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0441" y="289249"/>
            <a:ext cx="243744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12. </a:t>
            </a:r>
            <a:r>
              <a:rPr lang="ko-KR" altLang="en-US" sz="2400" b="1" dirty="0" smtClean="0">
                <a:latin typeface="+mj-lt"/>
              </a:rPr>
              <a:t>팝업의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본인명의</a:t>
            </a: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계좌 확인 </a:t>
            </a:r>
            <a:r>
              <a:rPr lang="ko-KR" altLang="en-US" sz="2400" b="1" dirty="0" smtClean="0">
                <a:latin typeface="+mj-lt"/>
              </a:rPr>
              <a:t>후</a:t>
            </a:r>
            <a:endParaRPr lang="en-US" altLang="ko-KR" sz="2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latin typeface="+mj-lt"/>
              </a:rPr>
              <a:t>확인</a:t>
            </a:r>
            <a:r>
              <a:rPr lang="en-US" altLang="ko-KR" sz="2400" b="1" dirty="0" smtClean="0">
                <a:latin typeface="+mj-lt"/>
              </a:rPr>
              <a:t>’ </a:t>
            </a:r>
            <a:r>
              <a:rPr lang="ko-KR" altLang="en-US" sz="2400" b="1" dirty="0" smtClean="0">
                <a:latin typeface="+mj-lt"/>
              </a:rPr>
              <a:t>클릭</a:t>
            </a:r>
            <a:endParaRPr lang="en-US" altLang="ko-KR" sz="2400" b="1" dirty="0" smtClean="0">
              <a:latin typeface="+mj-lt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677885" y="369407"/>
            <a:ext cx="5197151" cy="660777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33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166</Words>
  <Application>Microsoft Office PowerPoint</Application>
  <PresentationFormat>와이드스크린</PresentationFormat>
  <Paragraphs>46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9</cp:revision>
  <dcterms:created xsi:type="dcterms:W3CDTF">2022-06-07T05:05:51Z</dcterms:created>
  <dcterms:modified xsi:type="dcterms:W3CDTF">2022-06-07T05:34:17Z</dcterms:modified>
</cp:coreProperties>
</file>