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</p:sldMasterIdLst>
  <p:sldIdLst>
    <p:sldId id="31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6" r:id="rId10"/>
    <p:sldId id="264" r:id="rId11"/>
    <p:sldId id="265" r:id="rId12"/>
    <p:sldId id="267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98" r:id="rId24"/>
    <p:sldId id="278" r:id="rId25"/>
    <p:sldId id="279" r:id="rId26"/>
    <p:sldId id="285" r:id="rId27"/>
    <p:sldId id="284" r:id="rId28"/>
    <p:sldId id="286" r:id="rId29"/>
    <p:sldId id="287" r:id="rId30"/>
    <p:sldId id="289" r:id="rId31"/>
    <p:sldId id="290" r:id="rId32"/>
    <p:sldId id="300" r:id="rId33"/>
    <p:sldId id="292" r:id="rId34"/>
    <p:sldId id="293" r:id="rId35"/>
    <p:sldId id="301" r:id="rId36"/>
    <p:sldId id="294" r:id="rId37"/>
    <p:sldId id="304" r:id="rId38"/>
    <p:sldId id="303" r:id="rId39"/>
    <p:sldId id="306" r:id="rId40"/>
    <p:sldId id="307" r:id="rId41"/>
    <p:sldId id="305" r:id="rId42"/>
    <p:sldId id="308" r:id="rId43"/>
    <p:sldId id="311" r:id="rId44"/>
    <p:sldId id="309" r:id="rId45"/>
    <p:sldId id="295" r:id="rId46"/>
    <p:sldId id="312" r:id="rId47"/>
    <p:sldId id="299" r:id="rId48"/>
    <p:sldId id="297" r:id="rId49"/>
  </p:sldIdLst>
  <p:sldSz cx="12192000" cy="6858000"/>
  <p:notesSz cx="9945688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04EC70-6306-4CC5-AEF2-6434498122E2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692EAAFF-35DC-496A-8D39-68BE6074D9F6}">
      <dgm:prSet phldrT="[텍스트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로마 가톨릭 교회</a:t>
          </a:r>
        </a:p>
      </dgm:t>
    </dgm:pt>
    <dgm:pt modelId="{833333B7-C608-488B-87D9-02594286F2DF}" type="parTrans" cxnId="{BBA213BD-4559-47B4-B29F-FDDE30DC71B1}">
      <dgm:prSet/>
      <dgm:spPr/>
      <dgm:t>
        <a:bodyPr/>
        <a:lstStyle/>
        <a:p>
          <a:pPr latinLnBrk="1"/>
          <a:endParaRPr lang="ko-KR" altLang="en-US"/>
        </a:p>
      </dgm:t>
    </dgm:pt>
    <dgm:pt modelId="{AF7467E8-3BB9-4162-B281-34F53CF2D91B}" type="sibTrans" cxnId="{BBA213BD-4559-47B4-B29F-FDDE30DC71B1}">
      <dgm:prSet/>
      <dgm:spPr/>
      <dgm:t>
        <a:bodyPr/>
        <a:lstStyle/>
        <a:p>
          <a:pPr latinLnBrk="1"/>
          <a:endParaRPr lang="ko-KR" altLang="en-US"/>
        </a:p>
      </dgm:t>
    </dgm:pt>
    <dgm:pt modelId="{E746B925-929D-4C50-ACEE-AF1AB6D4623C}">
      <dgm:prSet phldrT="[텍스트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pPr latinLnBrk="1"/>
          <a:r>
            <a: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   초점</a:t>
          </a:r>
          <a:r>
            <a:rPr lang="en-US" altLang="ko-KR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성화</a:t>
          </a:r>
        </a:p>
      </dgm:t>
    </dgm:pt>
    <dgm:pt modelId="{B1114F2A-09D5-476D-8F44-8492D0BF55F8}" type="parTrans" cxnId="{8D6E86D3-D93C-4084-9668-F950D7B7CAC9}">
      <dgm:prSet/>
      <dgm:spPr/>
      <dgm:t>
        <a:bodyPr/>
        <a:lstStyle/>
        <a:p>
          <a:pPr latinLnBrk="1"/>
          <a:endParaRPr lang="ko-KR" altLang="en-US"/>
        </a:p>
      </dgm:t>
    </dgm:pt>
    <dgm:pt modelId="{8B28FC6D-41ED-485D-90E7-261A0C1EE3BD}" type="sibTrans" cxnId="{8D6E86D3-D93C-4084-9668-F950D7B7CAC9}">
      <dgm:prSet/>
      <dgm:spPr/>
      <dgm:t>
        <a:bodyPr/>
        <a:lstStyle/>
        <a:p>
          <a:pPr latinLnBrk="1"/>
          <a:endParaRPr lang="ko-KR" altLang="en-US"/>
        </a:p>
      </dgm:t>
    </dgm:pt>
    <dgm:pt modelId="{D5F784F4-E63B-470E-A1A2-1AF6998F74C5}">
      <dgm:prSet phldrT="[텍스트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pPr latinLnBrk="1"/>
          <a:r>
            <a: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율법주의</a:t>
          </a:r>
        </a:p>
      </dgm:t>
    </dgm:pt>
    <dgm:pt modelId="{33518739-9907-4B8F-8B98-9448FBB141AE}" type="parTrans" cxnId="{7E737360-B9E7-4D8F-8F67-E50829F6EAA8}">
      <dgm:prSet/>
      <dgm:spPr/>
      <dgm:t>
        <a:bodyPr/>
        <a:lstStyle/>
        <a:p>
          <a:pPr latinLnBrk="1"/>
          <a:endParaRPr lang="ko-KR" altLang="en-US"/>
        </a:p>
      </dgm:t>
    </dgm:pt>
    <dgm:pt modelId="{A3B67D64-994A-428E-8BBC-92F07057CA31}" type="sibTrans" cxnId="{7E737360-B9E7-4D8F-8F67-E50829F6EAA8}">
      <dgm:prSet/>
      <dgm:spPr/>
      <dgm:t>
        <a:bodyPr/>
        <a:lstStyle/>
        <a:p>
          <a:pPr latinLnBrk="1"/>
          <a:endParaRPr lang="ko-KR" altLang="en-US"/>
        </a:p>
      </dgm:t>
    </dgm:pt>
    <dgm:pt modelId="{EB2BEFE0-242D-4DA5-9CAA-637D5EAC6489}">
      <dgm:prSet phldrT="[텍스트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종교개혁신학</a:t>
          </a:r>
        </a:p>
      </dgm:t>
    </dgm:pt>
    <dgm:pt modelId="{48F512D5-397A-4994-917A-AB3B638EA344}" type="parTrans" cxnId="{3B7642D5-ACBF-4F8E-A6F6-E4618C35F54D}">
      <dgm:prSet/>
      <dgm:spPr/>
      <dgm:t>
        <a:bodyPr/>
        <a:lstStyle/>
        <a:p>
          <a:pPr latinLnBrk="1"/>
          <a:endParaRPr lang="ko-KR" altLang="en-US"/>
        </a:p>
      </dgm:t>
    </dgm:pt>
    <dgm:pt modelId="{92A3F80C-4163-451E-8A90-6699B1F42730}" type="sibTrans" cxnId="{3B7642D5-ACBF-4F8E-A6F6-E4618C35F54D}">
      <dgm:prSet/>
      <dgm:spPr/>
      <dgm:t>
        <a:bodyPr/>
        <a:lstStyle/>
        <a:p>
          <a:pPr latinLnBrk="1"/>
          <a:endParaRPr lang="ko-KR" altLang="en-US"/>
        </a:p>
      </dgm:t>
    </dgm:pt>
    <dgm:pt modelId="{8643D8E3-78EF-490D-B362-07BBE91DDECF}">
      <dgm:prSet phldrT="[텍스트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 latinLnBrk="1"/>
          <a:r>
            <a: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   초점</a:t>
          </a:r>
          <a:r>
            <a:rPr lang="en-US" altLang="ko-KR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칭의</a:t>
          </a:r>
        </a:p>
      </dgm:t>
    </dgm:pt>
    <dgm:pt modelId="{3785257A-ABD2-4412-AECC-6F486BD38CC8}" type="parTrans" cxnId="{47875D44-8322-4D34-AE43-AE4AD229135C}">
      <dgm:prSet/>
      <dgm:spPr/>
      <dgm:t>
        <a:bodyPr/>
        <a:lstStyle/>
        <a:p>
          <a:pPr latinLnBrk="1"/>
          <a:endParaRPr lang="ko-KR" altLang="en-US"/>
        </a:p>
      </dgm:t>
    </dgm:pt>
    <dgm:pt modelId="{95CED6E3-6CFB-4027-BB13-1898AD3FECC1}" type="sibTrans" cxnId="{47875D44-8322-4D34-AE43-AE4AD229135C}">
      <dgm:prSet/>
      <dgm:spPr/>
      <dgm:t>
        <a:bodyPr/>
        <a:lstStyle/>
        <a:p>
          <a:pPr latinLnBrk="1"/>
          <a:endParaRPr lang="ko-KR" altLang="en-US"/>
        </a:p>
      </dgm:t>
    </dgm:pt>
    <dgm:pt modelId="{3E7D6405-3B1F-41CF-9E4C-C1159DFF902B}">
      <dgm:prSet phldrT="[텍스트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 latinLnBrk="1"/>
          <a:r>
            <a:rPr lang="en-US" altLang="ko-KR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율법폐기론</a:t>
          </a:r>
        </a:p>
      </dgm:t>
    </dgm:pt>
    <dgm:pt modelId="{DDBDD750-73CF-4737-8738-2182BAD13125}" type="parTrans" cxnId="{87B5F8F9-DAFF-4A30-9C8D-E9A1F68CB056}">
      <dgm:prSet/>
      <dgm:spPr/>
      <dgm:t>
        <a:bodyPr/>
        <a:lstStyle/>
        <a:p>
          <a:pPr latinLnBrk="1"/>
          <a:endParaRPr lang="ko-KR" altLang="en-US"/>
        </a:p>
      </dgm:t>
    </dgm:pt>
    <dgm:pt modelId="{FF0FE895-CE49-461B-95CA-1E6BAE4F1359}" type="sibTrans" cxnId="{87B5F8F9-DAFF-4A30-9C8D-E9A1F68CB056}">
      <dgm:prSet/>
      <dgm:spPr/>
      <dgm:t>
        <a:bodyPr/>
        <a:lstStyle/>
        <a:p>
          <a:pPr latinLnBrk="1"/>
          <a:endParaRPr lang="ko-KR" altLang="en-US"/>
        </a:p>
      </dgm:t>
    </dgm:pt>
    <dgm:pt modelId="{F4322373-5079-494B-BD09-B1FF41AD4AEA}">
      <dgm:prSet phldrT="[텍스트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존 웨슬리 신학</a:t>
          </a:r>
        </a:p>
      </dgm:t>
    </dgm:pt>
    <dgm:pt modelId="{75248304-E6A2-417C-B227-F55A24249FFD}" type="parTrans" cxnId="{69B208C2-6020-44CA-BE74-2C214DC5A2A1}">
      <dgm:prSet/>
      <dgm:spPr/>
      <dgm:t>
        <a:bodyPr/>
        <a:lstStyle/>
        <a:p>
          <a:pPr latinLnBrk="1"/>
          <a:endParaRPr lang="ko-KR" altLang="en-US"/>
        </a:p>
      </dgm:t>
    </dgm:pt>
    <dgm:pt modelId="{363DF31B-96F1-4102-B6D1-EC00E98F5C9F}" type="sibTrans" cxnId="{69B208C2-6020-44CA-BE74-2C214DC5A2A1}">
      <dgm:prSet/>
      <dgm:spPr/>
      <dgm:t>
        <a:bodyPr/>
        <a:lstStyle/>
        <a:p>
          <a:pPr latinLnBrk="1"/>
          <a:endParaRPr lang="ko-KR" altLang="en-US"/>
        </a:p>
      </dgm:t>
    </dgm:pt>
    <dgm:pt modelId="{FFFEAFE1-64BC-43AE-B687-EEF365115ABD}">
      <dgm:prSet phldrT="[텍스트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 latinLnBrk="1"/>
          <a:r>
            <a: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칭의</a:t>
          </a:r>
          <a:r>
            <a:rPr lang="en-US" altLang="ko-KR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&amp; </a:t>
          </a:r>
          <a:r>
            <a: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성화 균형 </a:t>
          </a:r>
          <a:r>
            <a:rPr lang="en-US" altLang="ko-KR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율법주의 </a:t>
          </a:r>
          <a:r>
            <a:rPr lang="en-US" altLang="ko-KR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&amp; </a:t>
          </a:r>
          <a:r>
            <a: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율법폐기론</a:t>
          </a:r>
          <a:r>
            <a:rPr lang="en-US" altLang="ko-KR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경계</a:t>
          </a:r>
        </a:p>
      </dgm:t>
    </dgm:pt>
    <dgm:pt modelId="{48F4C835-740C-4B9E-A82A-1EC631B26E52}" type="parTrans" cxnId="{70249BF9-EEA4-49E3-AF64-D8A3845C2A2B}">
      <dgm:prSet/>
      <dgm:spPr/>
      <dgm:t>
        <a:bodyPr/>
        <a:lstStyle/>
        <a:p>
          <a:pPr latinLnBrk="1"/>
          <a:endParaRPr lang="ko-KR" altLang="en-US"/>
        </a:p>
      </dgm:t>
    </dgm:pt>
    <dgm:pt modelId="{9902639E-D078-40F6-B289-56E1A4FAEA78}" type="sibTrans" cxnId="{70249BF9-EEA4-49E3-AF64-D8A3845C2A2B}">
      <dgm:prSet/>
      <dgm:spPr/>
      <dgm:t>
        <a:bodyPr/>
        <a:lstStyle/>
        <a:p>
          <a:pPr latinLnBrk="1"/>
          <a:endParaRPr lang="ko-KR" altLang="en-US"/>
        </a:p>
      </dgm:t>
    </dgm:pt>
    <dgm:pt modelId="{1D4BD037-1734-4495-AC7B-5483B36396DE}" type="pres">
      <dgm:prSet presAssocID="{DC04EC70-6306-4CC5-AEF2-6434498122E2}" presName="Name0" presStyleCnt="0">
        <dgm:presLayoutVars>
          <dgm:dir/>
          <dgm:animLvl val="lvl"/>
          <dgm:resizeHandles val="exact"/>
        </dgm:presLayoutVars>
      </dgm:prSet>
      <dgm:spPr/>
    </dgm:pt>
    <dgm:pt modelId="{12FB18BC-2AE8-4D01-94A4-BB6CE3CF239C}" type="pres">
      <dgm:prSet presAssocID="{F4322373-5079-494B-BD09-B1FF41AD4AEA}" presName="boxAndChildren" presStyleCnt="0"/>
      <dgm:spPr/>
    </dgm:pt>
    <dgm:pt modelId="{A391FF6F-3EB1-4662-9D91-8285D0D13DA6}" type="pres">
      <dgm:prSet presAssocID="{F4322373-5079-494B-BD09-B1FF41AD4AEA}" presName="parentTextBox" presStyleLbl="node1" presStyleIdx="0" presStyleCnt="3"/>
      <dgm:spPr/>
    </dgm:pt>
    <dgm:pt modelId="{DB13398A-1295-4E7C-B657-CBEDC32F1CC6}" type="pres">
      <dgm:prSet presAssocID="{F4322373-5079-494B-BD09-B1FF41AD4AEA}" presName="entireBox" presStyleLbl="node1" presStyleIdx="0" presStyleCnt="3"/>
      <dgm:spPr/>
    </dgm:pt>
    <dgm:pt modelId="{B65F5197-BBF4-4C28-98A4-D9F2910AF172}" type="pres">
      <dgm:prSet presAssocID="{F4322373-5079-494B-BD09-B1FF41AD4AEA}" presName="descendantBox" presStyleCnt="0"/>
      <dgm:spPr/>
    </dgm:pt>
    <dgm:pt modelId="{86AC1C57-8666-4473-A95D-222BF25550C9}" type="pres">
      <dgm:prSet presAssocID="{FFFEAFE1-64BC-43AE-B687-EEF365115ABD}" presName="childTextBox" presStyleLbl="fgAccFollowNode1" presStyleIdx="0" presStyleCnt="5" custScaleX="2000000">
        <dgm:presLayoutVars>
          <dgm:bulletEnabled val="1"/>
        </dgm:presLayoutVars>
      </dgm:prSet>
      <dgm:spPr/>
    </dgm:pt>
    <dgm:pt modelId="{7F59D2F3-1C73-4B96-A924-6BEAFFA622FD}" type="pres">
      <dgm:prSet presAssocID="{92A3F80C-4163-451E-8A90-6699B1F42730}" presName="sp" presStyleCnt="0"/>
      <dgm:spPr/>
    </dgm:pt>
    <dgm:pt modelId="{0824C38D-5BBB-44AF-A316-32587F9FB415}" type="pres">
      <dgm:prSet presAssocID="{EB2BEFE0-242D-4DA5-9CAA-637D5EAC6489}" presName="arrowAndChildren" presStyleCnt="0"/>
      <dgm:spPr/>
    </dgm:pt>
    <dgm:pt modelId="{21A59C65-8C27-4553-8939-F21315897CDF}" type="pres">
      <dgm:prSet presAssocID="{EB2BEFE0-242D-4DA5-9CAA-637D5EAC6489}" presName="parentTextArrow" presStyleLbl="node1" presStyleIdx="0" presStyleCnt="3"/>
      <dgm:spPr/>
    </dgm:pt>
    <dgm:pt modelId="{642F0E87-E706-4E90-8268-92AB648C5DDA}" type="pres">
      <dgm:prSet presAssocID="{EB2BEFE0-242D-4DA5-9CAA-637D5EAC6489}" presName="arrow" presStyleLbl="node1" presStyleIdx="1" presStyleCnt="3"/>
      <dgm:spPr/>
    </dgm:pt>
    <dgm:pt modelId="{32A3B75C-BC11-424C-9FB6-4D5A59D7F01F}" type="pres">
      <dgm:prSet presAssocID="{EB2BEFE0-242D-4DA5-9CAA-637D5EAC6489}" presName="descendantArrow" presStyleCnt="0"/>
      <dgm:spPr/>
    </dgm:pt>
    <dgm:pt modelId="{73901C23-6F1E-4089-BA63-FE07FB3ED6D8}" type="pres">
      <dgm:prSet presAssocID="{8643D8E3-78EF-490D-B362-07BBE91DDECF}" presName="childTextArrow" presStyleLbl="fgAccFollowNode1" presStyleIdx="1" presStyleCnt="5">
        <dgm:presLayoutVars>
          <dgm:bulletEnabled val="1"/>
        </dgm:presLayoutVars>
      </dgm:prSet>
      <dgm:spPr/>
    </dgm:pt>
    <dgm:pt modelId="{B21FD08F-5454-46BB-9236-B896F3784224}" type="pres">
      <dgm:prSet presAssocID="{3E7D6405-3B1F-41CF-9E4C-C1159DFF902B}" presName="childTextArrow" presStyleLbl="fgAccFollowNode1" presStyleIdx="2" presStyleCnt="5">
        <dgm:presLayoutVars>
          <dgm:bulletEnabled val="1"/>
        </dgm:presLayoutVars>
      </dgm:prSet>
      <dgm:spPr/>
    </dgm:pt>
    <dgm:pt modelId="{850F0F25-4720-4582-837C-C754F2A16EF3}" type="pres">
      <dgm:prSet presAssocID="{AF7467E8-3BB9-4162-B281-34F53CF2D91B}" presName="sp" presStyleCnt="0"/>
      <dgm:spPr/>
    </dgm:pt>
    <dgm:pt modelId="{EBD86F8A-D767-44A1-A7F5-6AF2A1884D2F}" type="pres">
      <dgm:prSet presAssocID="{692EAAFF-35DC-496A-8D39-68BE6074D9F6}" presName="arrowAndChildren" presStyleCnt="0"/>
      <dgm:spPr/>
    </dgm:pt>
    <dgm:pt modelId="{788DF7AD-3693-486E-83F7-BAF98D19285D}" type="pres">
      <dgm:prSet presAssocID="{692EAAFF-35DC-496A-8D39-68BE6074D9F6}" presName="parentTextArrow" presStyleLbl="node1" presStyleIdx="1" presStyleCnt="3"/>
      <dgm:spPr/>
    </dgm:pt>
    <dgm:pt modelId="{BBE760C7-D0C7-4220-A338-7AED21D26E77}" type="pres">
      <dgm:prSet presAssocID="{692EAAFF-35DC-496A-8D39-68BE6074D9F6}" presName="arrow" presStyleLbl="node1" presStyleIdx="2" presStyleCnt="3"/>
      <dgm:spPr/>
    </dgm:pt>
    <dgm:pt modelId="{B96D7996-CDD0-4492-8CA1-29E2E0407BCD}" type="pres">
      <dgm:prSet presAssocID="{692EAAFF-35DC-496A-8D39-68BE6074D9F6}" presName="descendantArrow" presStyleCnt="0"/>
      <dgm:spPr/>
    </dgm:pt>
    <dgm:pt modelId="{821C0F9D-81C0-4A08-AA44-36F8BC32899C}" type="pres">
      <dgm:prSet presAssocID="{E746B925-929D-4C50-ACEE-AF1AB6D4623C}" presName="childTextArrow" presStyleLbl="fgAccFollowNode1" presStyleIdx="3" presStyleCnt="5">
        <dgm:presLayoutVars>
          <dgm:bulletEnabled val="1"/>
        </dgm:presLayoutVars>
      </dgm:prSet>
      <dgm:spPr/>
    </dgm:pt>
    <dgm:pt modelId="{F4D9A9FF-935C-493C-B1C4-2AF62194D00B}" type="pres">
      <dgm:prSet presAssocID="{D5F784F4-E63B-470E-A1A2-1AF6998F74C5}" presName="childTextArrow" presStyleLbl="fgAccFollowNode1" presStyleIdx="4" presStyleCnt="5">
        <dgm:presLayoutVars>
          <dgm:bulletEnabled val="1"/>
        </dgm:presLayoutVars>
      </dgm:prSet>
      <dgm:spPr/>
    </dgm:pt>
  </dgm:ptLst>
  <dgm:cxnLst>
    <dgm:cxn modelId="{B96AFE14-6A49-42A7-9614-2C28E949D777}" type="presOf" srcId="{692EAAFF-35DC-496A-8D39-68BE6074D9F6}" destId="{BBE760C7-D0C7-4220-A338-7AED21D26E77}" srcOrd="1" destOrd="0" presId="urn:microsoft.com/office/officeart/2005/8/layout/process4"/>
    <dgm:cxn modelId="{7E737360-B9E7-4D8F-8F67-E50829F6EAA8}" srcId="{692EAAFF-35DC-496A-8D39-68BE6074D9F6}" destId="{D5F784F4-E63B-470E-A1A2-1AF6998F74C5}" srcOrd="1" destOrd="0" parTransId="{33518739-9907-4B8F-8B98-9448FBB141AE}" sibTransId="{A3B67D64-994A-428E-8BBC-92F07057CA31}"/>
    <dgm:cxn modelId="{83815961-FB53-4FD1-9181-F20C5DCDB7B1}" type="presOf" srcId="{8643D8E3-78EF-490D-B362-07BBE91DDECF}" destId="{73901C23-6F1E-4089-BA63-FE07FB3ED6D8}" srcOrd="0" destOrd="0" presId="urn:microsoft.com/office/officeart/2005/8/layout/process4"/>
    <dgm:cxn modelId="{47875D44-8322-4D34-AE43-AE4AD229135C}" srcId="{EB2BEFE0-242D-4DA5-9CAA-637D5EAC6489}" destId="{8643D8E3-78EF-490D-B362-07BBE91DDECF}" srcOrd="0" destOrd="0" parTransId="{3785257A-ABD2-4412-AECC-6F486BD38CC8}" sibTransId="{95CED6E3-6CFB-4027-BB13-1898AD3FECC1}"/>
    <dgm:cxn modelId="{0E6D7969-D6B2-4879-9001-FA2BB3B0CA7D}" type="presOf" srcId="{DC04EC70-6306-4CC5-AEF2-6434498122E2}" destId="{1D4BD037-1734-4495-AC7B-5483B36396DE}" srcOrd="0" destOrd="0" presId="urn:microsoft.com/office/officeart/2005/8/layout/process4"/>
    <dgm:cxn modelId="{C24A1F50-BE00-4A6C-922F-430A3AF1970F}" type="presOf" srcId="{692EAAFF-35DC-496A-8D39-68BE6074D9F6}" destId="{788DF7AD-3693-486E-83F7-BAF98D19285D}" srcOrd="0" destOrd="0" presId="urn:microsoft.com/office/officeart/2005/8/layout/process4"/>
    <dgm:cxn modelId="{A6EF0D9C-6D14-4BB7-884D-ACF11B09883A}" type="presOf" srcId="{F4322373-5079-494B-BD09-B1FF41AD4AEA}" destId="{A391FF6F-3EB1-4662-9D91-8285D0D13DA6}" srcOrd="0" destOrd="0" presId="urn:microsoft.com/office/officeart/2005/8/layout/process4"/>
    <dgm:cxn modelId="{1E59399D-E025-448D-B6E6-64E75A3E8915}" type="presOf" srcId="{EB2BEFE0-242D-4DA5-9CAA-637D5EAC6489}" destId="{21A59C65-8C27-4553-8939-F21315897CDF}" srcOrd="0" destOrd="0" presId="urn:microsoft.com/office/officeart/2005/8/layout/process4"/>
    <dgm:cxn modelId="{C1DE12B9-BEBC-413A-98C5-F9AE5A5DBFE0}" type="presOf" srcId="{F4322373-5079-494B-BD09-B1FF41AD4AEA}" destId="{DB13398A-1295-4E7C-B657-CBEDC32F1CC6}" srcOrd="1" destOrd="0" presId="urn:microsoft.com/office/officeart/2005/8/layout/process4"/>
    <dgm:cxn modelId="{BBA213BD-4559-47B4-B29F-FDDE30DC71B1}" srcId="{DC04EC70-6306-4CC5-AEF2-6434498122E2}" destId="{692EAAFF-35DC-496A-8D39-68BE6074D9F6}" srcOrd="0" destOrd="0" parTransId="{833333B7-C608-488B-87D9-02594286F2DF}" sibTransId="{AF7467E8-3BB9-4162-B281-34F53CF2D91B}"/>
    <dgm:cxn modelId="{352477BD-0E8E-4FAF-B080-9ED196E1DF19}" type="presOf" srcId="{FFFEAFE1-64BC-43AE-B687-EEF365115ABD}" destId="{86AC1C57-8666-4473-A95D-222BF25550C9}" srcOrd="0" destOrd="0" presId="urn:microsoft.com/office/officeart/2005/8/layout/process4"/>
    <dgm:cxn modelId="{69B208C2-6020-44CA-BE74-2C214DC5A2A1}" srcId="{DC04EC70-6306-4CC5-AEF2-6434498122E2}" destId="{F4322373-5079-494B-BD09-B1FF41AD4AEA}" srcOrd="2" destOrd="0" parTransId="{75248304-E6A2-417C-B227-F55A24249FFD}" sibTransId="{363DF31B-96F1-4102-B6D1-EC00E98F5C9F}"/>
    <dgm:cxn modelId="{8D6E86D3-D93C-4084-9668-F950D7B7CAC9}" srcId="{692EAAFF-35DC-496A-8D39-68BE6074D9F6}" destId="{E746B925-929D-4C50-ACEE-AF1AB6D4623C}" srcOrd="0" destOrd="0" parTransId="{B1114F2A-09D5-476D-8F44-8492D0BF55F8}" sibTransId="{8B28FC6D-41ED-485D-90E7-261A0C1EE3BD}"/>
    <dgm:cxn modelId="{3B7642D5-ACBF-4F8E-A6F6-E4618C35F54D}" srcId="{DC04EC70-6306-4CC5-AEF2-6434498122E2}" destId="{EB2BEFE0-242D-4DA5-9CAA-637D5EAC6489}" srcOrd="1" destOrd="0" parTransId="{48F512D5-397A-4994-917A-AB3B638EA344}" sibTransId="{92A3F80C-4163-451E-8A90-6699B1F42730}"/>
    <dgm:cxn modelId="{0BEA5ADA-E422-4DB7-8AD8-3845554CA66F}" type="presOf" srcId="{D5F784F4-E63B-470E-A1A2-1AF6998F74C5}" destId="{F4D9A9FF-935C-493C-B1C4-2AF62194D00B}" srcOrd="0" destOrd="0" presId="urn:microsoft.com/office/officeart/2005/8/layout/process4"/>
    <dgm:cxn modelId="{6ECBC9DB-6E9A-41C5-92F6-49BD3C290B6D}" type="presOf" srcId="{EB2BEFE0-242D-4DA5-9CAA-637D5EAC6489}" destId="{642F0E87-E706-4E90-8268-92AB648C5DDA}" srcOrd="1" destOrd="0" presId="urn:microsoft.com/office/officeart/2005/8/layout/process4"/>
    <dgm:cxn modelId="{5813C5DD-B2CB-4B1F-9E92-1C7B91CA7C6D}" type="presOf" srcId="{E746B925-929D-4C50-ACEE-AF1AB6D4623C}" destId="{821C0F9D-81C0-4A08-AA44-36F8BC32899C}" srcOrd="0" destOrd="0" presId="urn:microsoft.com/office/officeart/2005/8/layout/process4"/>
    <dgm:cxn modelId="{F31144EF-17CF-4C12-A9FF-0C698F74853E}" type="presOf" srcId="{3E7D6405-3B1F-41CF-9E4C-C1159DFF902B}" destId="{B21FD08F-5454-46BB-9236-B896F3784224}" srcOrd="0" destOrd="0" presId="urn:microsoft.com/office/officeart/2005/8/layout/process4"/>
    <dgm:cxn modelId="{70249BF9-EEA4-49E3-AF64-D8A3845C2A2B}" srcId="{F4322373-5079-494B-BD09-B1FF41AD4AEA}" destId="{FFFEAFE1-64BC-43AE-B687-EEF365115ABD}" srcOrd="0" destOrd="0" parTransId="{48F4C835-740C-4B9E-A82A-1EC631B26E52}" sibTransId="{9902639E-D078-40F6-B289-56E1A4FAEA78}"/>
    <dgm:cxn modelId="{87B5F8F9-DAFF-4A30-9C8D-E9A1F68CB056}" srcId="{EB2BEFE0-242D-4DA5-9CAA-637D5EAC6489}" destId="{3E7D6405-3B1F-41CF-9E4C-C1159DFF902B}" srcOrd="1" destOrd="0" parTransId="{DDBDD750-73CF-4737-8738-2182BAD13125}" sibTransId="{FF0FE895-CE49-461B-95CA-1E6BAE4F1359}"/>
    <dgm:cxn modelId="{7FEF9FB2-5941-4509-84B2-D4E529021389}" type="presParOf" srcId="{1D4BD037-1734-4495-AC7B-5483B36396DE}" destId="{12FB18BC-2AE8-4D01-94A4-BB6CE3CF239C}" srcOrd="0" destOrd="0" presId="urn:microsoft.com/office/officeart/2005/8/layout/process4"/>
    <dgm:cxn modelId="{6BF4AAF9-6688-4C94-B279-D4757F0F17C9}" type="presParOf" srcId="{12FB18BC-2AE8-4D01-94A4-BB6CE3CF239C}" destId="{A391FF6F-3EB1-4662-9D91-8285D0D13DA6}" srcOrd="0" destOrd="0" presId="urn:microsoft.com/office/officeart/2005/8/layout/process4"/>
    <dgm:cxn modelId="{FE077900-2C77-4AC4-A342-FFCFAE3DE418}" type="presParOf" srcId="{12FB18BC-2AE8-4D01-94A4-BB6CE3CF239C}" destId="{DB13398A-1295-4E7C-B657-CBEDC32F1CC6}" srcOrd="1" destOrd="0" presId="urn:microsoft.com/office/officeart/2005/8/layout/process4"/>
    <dgm:cxn modelId="{752E1423-0232-4DF3-8712-E0C810BB9020}" type="presParOf" srcId="{12FB18BC-2AE8-4D01-94A4-BB6CE3CF239C}" destId="{B65F5197-BBF4-4C28-98A4-D9F2910AF172}" srcOrd="2" destOrd="0" presId="urn:microsoft.com/office/officeart/2005/8/layout/process4"/>
    <dgm:cxn modelId="{76661665-7034-4622-A76A-85729072909B}" type="presParOf" srcId="{B65F5197-BBF4-4C28-98A4-D9F2910AF172}" destId="{86AC1C57-8666-4473-A95D-222BF25550C9}" srcOrd="0" destOrd="0" presId="urn:microsoft.com/office/officeart/2005/8/layout/process4"/>
    <dgm:cxn modelId="{4F9054C2-9F37-4746-B9FD-0A0FCD52CB33}" type="presParOf" srcId="{1D4BD037-1734-4495-AC7B-5483B36396DE}" destId="{7F59D2F3-1C73-4B96-A924-6BEAFFA622FD}" srcOrd="1" destOrd="0" presId="urn:microsoft.com/office/officeart/2005/8/layout/process4"/>
    <dgm:cxn modelId="{50278192-81A3-4D25-B5BC-CDBA7EC36124}" type="presParOf" srcId="{1D4BD037-1734-4495-AC7B-5483B36396DE}" destId="{0824C38D-5BBB-44AF-A316-32587F9FB415}" srcOrd="2" destOrd="0" presId="urn:microsoft.com/office/officeart/2005/8/layout/process4"/>
    <dgm:cxn modelId="{88B3E15F-4548-460A-9FD3-D595BE8925CB}" type="presParOf" srcId="{0824C38D-5BBB-44AF-A316-32587F9FB415}" destId="{21A59C65-8C27-4553-8939-F21315897CDF}" srcOrd="0" destOrd="0" presId="urn:microsoft.com/office/officeart/2005/8/layout/process4"/>
    <dgm:cxn modelId="{44679403-883C-49EF-9739-CA11B6E58E00}" type="presParOf" srcId="{0824C38D-5BBB-44AF-A316-32587F9FB415}" destId="{642F0E87-E706-4E90-8268-92AB648C5DDA}" srcOrd="1" destOrd="0" presId="urn:microsoft.com/office/officeart/2005/8/layout/process4"/>
    <dgm:cxn modelId="{0B3B8C88-3A10-4835-BC67-2C990A4D3C99}" type="presParOf" srcId="{0824C38D-5BBB-44AF-A316-32587F9FB415}" destId="{32A3B75C-BC11-424C-9FB6-4D5A59D7F01F}" srcOrd="2" destOrd="0" presId="urn:microsoft.com/office/officeart/2005/8/layout/process4"/>
    <dgm:cxn modelId="{E98BC0F5-3988-4FBF-A91E-D4B084F21717}" type="presParOf" srcId="{32A3B75C-BC11-424C-9FB6-4D5A59D7F01F}" destId="{73901C23-6F1E-4089-BA63-FE07FB3ED6D8}" srcOrd="0" destOrd="0" presId="urn:microsoft.com/office/officeart/2005/8/layout/process4"/>
    <dgm:cxn modelId="{1F9DB684-E033-45AB-BF87-B085E6F0A9DA}" type="presParOf" srcId="{32A3B75C-BC11-424C-9FB6-4D5A59D7F01F}" destId="{B21FD08F-5454-46BB-9236-B896F3784224}" srcOrd="1" destOrd="0" presId="urn:microsoft.com/office/officeart/2005/8/layout/process4"/>
    <dgm:cxn modelId="{C6CBD73C-CF33-4782-8DA4-69408721BB8D}" type="presParOf" srcId="{1D4BD037-1734-4495-AC7B-5483B36396DE}" destId="{850F0F25-4720-4582-837C-C754F2A16EF3}" srcOrd="3" destOrd="0" presId="urn:microsoft.com/office/officeart/2005/8/layout/process4"/>
    <dgm:cxn modelId="{FA587283-BF6D-446D-A86A-C0E628C198FA}" type="presParOf" srcId="{1D4BD037-1734-4495-AC7B-5483B36396DE}" destId="{EBD86F8A-D767-44A1-A7F5-6AF2A1884D2F}" srcOrd="4" destOrd="0" presId="urn:microsoft.com/office/officeart/2005/8/layout/process4"/>
    <dgm:cxn modelId="{7F3CFB92-997A-4EF2-9AE3-7F7C711A61BB}" type="presParOf" srcId="{EBD86F8A-D767-44A1-A7F5-6AF2A1884D2F}" destId="{788DF7AD-3693-486E-83F7-BAF98D19285D}" srcOrd="0" destOrd="0" presId="urn:microsoft.com/office/officeart/2005/8/layout/process4"/>
    <dgm:cxn modelId="{71E58AE8-FCD4-4196-B1C6-C800643B39A9}" type="presParOf" srcId="{EBD86F8A-D767-44A1-A7F5-6AF2A1884D2F}" destId="{BBE760C7-D0C7-4220-A338-7AED21D26E77}" srcOrd="1" destOrd="0" presId="urn:microsoft.com/office/officeart/2005/8/layout/process4"/>
    <dgm:cxn modelId="{53CD3FFB-FD55-4639-8605-36B4280236DB}" type="presParOf" srcId="{EBD86F8A-D767-44A1-A7F5-6AF2A1884D2F}" destId="{B96D7996-CDD0-4492-8CA1-29E2E0407BCD}" srcOrd="2" destOrd="0" presId="urn:microsoft.com/office/officeart/2005/8/layout/process4"/>
    <dgm:cxn modelId="{B650CA15-4FE0-44D7-8E62-89143810F7A0}" type="presParOf" srcId="{B96D7996-CDD0-4492-8CA1-29E2E0407BCD}" destId="{821C0F9D-81C0-4A08-AA44-36F8BC32899C}" srcOrd="0" destOrd="0" presId="urn:microsoft.com/office/officeart/2005/8/layout/process4"/>
    <dgm:cxn modelId="{20AE675A-BBA1-4A33-8589-0D7269051793}" type="presParOf" srcId="{B96D7996-CDD0-4492-8CA1-29E2E0407BCD}" destId="{F4D9A9FF-935C-493C-B1C4-2AF62194D00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04EC70-6306-4CC5-AEF2-6434498122E2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692EAAFF-35DC-496A-8D39-68BE6074D9F6}">
      <dgm:prSet phldrT="[텍스트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로마 가톨릭 교회</a:t>
          </a:r>
        </a:p>
      </dgm:t>
    </dgm:pt>
    <dgm:pt modelId="{833333B7-C608-488B-87D9-02594286F2DF}" type="parTrans" cxnId="{BBA213BD-4559-47B4-B29F-FDDE30DC71B1}">
      <dgm:prSet/>
      <dgm:spPr/>
      <dgm:t>
        <a:bodyPr/>
        <a:lstStyle/>
        <a:p>
          <a:pPr latinLnBrk="1"/>
          <a:endParaRPr lang="ko-KR" altLang="en-US"/>
        </a:p>
      </dgm:t>
    </dgm:pt>
    <dgm:pt modelId="{AF7467E8-3BB9-4162-B281-34F53CF2D91B}" type="sibTrans" cxnId="{BBA213BD-4559-47B4-B29F-FDDE30DC71B1}">
      <dgm:prSet/>
      <dgm:spPr/>
      <dgm:t>
        <a:bodyPr/>
        <a:lstStyle/>
        <a:p>
          <a:pPr latinLnBrk="1"/>
          <a:endParaRPr lang="ko-KR" altLang="en-US"/>
        </a:p>
      </dgm:t>
    </dgm:pt>
    <dgm:pt modelId="{E746B925-929D-4C50-ACEE-AF1AB6D4623C}">
      <dgm:prSet phldrT="[텍스트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pPr latinLnBrk="1"/>
          <a:r>
            <a: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 초점</a:t>
          </a:r>
          <a:r>
            <a:rPr lang="en-US" altLang="ko-KR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성화</a:t>
          </a:r>
        </a:p>
      </dgm:t>
    </dgm:pt>
    <dgm:pt modelId="{B1114F2A-09D5-476D-8F44-8492D0BF55F8}" type="parTrans" cxnId="{8D6E86D3-D93C-4084-9668-F950D7B7CAC9}">
      <dgm:prSet/>
      <dgm:spPr/>
      <dgm:t>
        <a:bodyPr/>
        <a:lstStyle/>
        <a:p>
          <a:pPr latinLnBrk="1"/>
          <a:endParaRPr lang="ko-KR" altLang="en-US"/>
        </a:p>
      </dgm:t>
    </dgm:pt>
    <dgm:pt modelId="{8B28FC6D-41ED-485D-90E7-261A0C1EE3BD}" type="sibTrans" cxnId="{8D6E86D3-D93C-4084-9668-F950D7B7CAC9}">
      <dgm:prSet/>
      <dgm:spPr/>
      <dgm:t>
        <a:bodyPr/>
        <a:lstStyle/>
        <a:p>
          <a:pPr latinLnBrk="1"/>
          <a:endParaRPr lang="ko-KR" altLang="en-US"/>
        </a:p>
      </dgm:t>
    </dgm:pt>
    <dgm:pt modelId="{D5F784F4-E63B-470E-A1A2-1AF6998F74C5}">
      <dgm:prSet phldrT="[텍스트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pPr latinLnBrk="1"/>
          <a:r>
            <a: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율법주의</a:t>
          </a:r>
        </a:p>
      </dgm:t>
    </dgm:pt>
    <dgm:pt modelId="{33518739-9907-4B8F-8B98-9448FBB141AE}" type="parTrans" cxnId="{7E737360-B9E7-4D8F-8F67-E50829F6EAA8}">
      <dgm:prSet/>
      <dgm:spPr/>
      <dgm:t>
        <a:bodyPr/>
        <a:lstStyle/>
        <a:p>
          <a:pPr latinLnBrk="1"/>
          <a:endParaRPr lang="ko-KR" altLang="en-US"/>
        </a:p>
      </dgm:t>
    </dgm:pt>
    <dgm:pt modelId="{A3B67D64-994A-428E-8BBC-92F07057CA31}" type="sibTrans" cxnId="{7E737360-B9E7-4D8F-8F67-E50829F6EAA8}">
      <dgm:prSet/>
      <dgm:spPr/>
      <dgm:t>
        <a:bodyPr/>
        <a:lstStyle/>
        <a:p>
          <a:pPr latinLnBrk="1"/>
          <a:endParaRPr lang="ko-KR" altLang="en-US"/>
        </a:p>
      </dgm:t>
    </dgm:pt>
    <dgm:pt modelId="{EB2BEFE0-242D-4DA5-9CAA-637D5EAC6489}">
      <dgm:prSet phldrT="[텍스트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종교개혁신학</a:t>
          </a:r>
        </a:p>
      </dgm:t>
    </dgm:pt>
    <dgm:pt modelId="{48F512D5-397A-4994-917A-AB3B638EA344}" type="parTrans" cxnId="{3B7642D5-ACBF-4F8E-A6F6-E4618C35F54D}">
      <dgm:prSet/>
      <dgm:spPr/>
      <dgm:t>
        <a:bodyPr/>
        <a:lstStyle/>
        <a:p>
          <a:pPr latinLnBrk="1"/>
          <a:endParaRPr lang="ko-KR" altLang="en-US"/>
        </a:p>
      </dgm:t>
    </dgm:pt>
    <dgm:pt modelId="{92A3F80C-4163-451E-8A90-6699B1F42730}" type="sibTrans" cxnId="{3B7642D5-ACBF-4F8E-A6F6-E4618C35F54D}">
      <dgm:prSet/>
      <dgm:spPr/>
      <dgm:t>
        <a:bodyPr/>
        <a:lstStyle/>
        <a:p>
          <a:pPr latinLnBrk="1"/>
          <a:endParaRPr lang="ko-KR" altLang="en-US"/>
        </a:p>
      </dgm:t>
    </dgm:pt>
    <dgm:pt modelId="{8643D8E3-78EF-490D-B362-07BBE91DDECF}">
      <dgm:prSet phldrT="[텍스트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 latinLnBrk="1"/>
          <a:r>
            <a: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 초점</a:t>
          </a:r>
          <a:r>
            <a:rPr lang="en-US" altLang="ko-KR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칭의</a:t>
          </a:r>
        </a:p>
      </dgm:t>
    </dgm:pt>
    <dgm:pt modelId="{3785257A-ABD2-4412-AECC-6F486BD38CC8}" type="parTrans" cxnId="{47875D44-8322-4D34-AE43-AE4AD229135C}">
      <dgm:prSet/>
      <dgm:spPr/>
      <dgm:t>
        <a:bodyPr/>
        <a:lstStyle/>
        <a:p>
          <a:pPr latinLnBrk="1"/>
          <a:endParaRPr lang="ko-KR" altLang="en-US"/>
        </a:p>
      </dgm:t>
    </dgm:pt>
    <dgm:pt modelId="{95CED6E3-6CFB-4027-BB13-1898AD3FECC1}" type="sibTrans" cxnId="{47875D44-8322-4D34-AE43-AE4AD229135C}">
      <dgm:prSet/>
      <dgm:spPr/>
      <dgm:t>
        <a:bodyPr/>
        <a:lstStyle/>
        <a:p>
          <a:pPr latinLnBrk="1"/>
          <a:endParaRPr lang="ko-KR" altLang="en-US"/>
        </a:p>
      </dgm:t>
    </dgm:pt>
    <dgm:pt modelId="{3E7D6405-3B1F-41CF-9E4C-C1159DFF902B}">
      <dgm:prSet phldrT="[텍스트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 latinLnBrk="1"/>
          <a:r>
            <a:rPr lang="en-US" altLang="ko-KR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율법폐기론</a:t>
          </a:r>
        </a:p>
      </dgm:t>
    </dgm:pt>
    <dgm:pt modelId="{DDBDD750-73CF-4737-8738-2182BAD13125}" type="parTrans" cxnId="{87B5F8F9-DAFF-4A30-9C8D-E9A1F68CB056}">
      <dgm:prSet/>
      <dgm:spPr/>
      <dgm:t>
        <a:bodyPr/>
        <a:lstStyle/>
        <a:p>
          <a:pPr latinLnBrk="1"/>
          <a:endParaRPr lang="ko-KR" altLang="en-US"/>
        </a:p>
      </dgm:t>
    </dgm:pt>
    <dgm:pt modelId="{FF0FE895-CE49-461B-95CA-1E6BAE4F1359}" type="sibTrans" cxnId="{87B5F8F9-DAFF-4A30-9C8D-E9A1F68CB056}">
      <dgm:prSet/>
      <dgm:spPr/>
      <dgm:t>
        <a:bodyPr/>
        <a:lstStyle/>
        <a:p>
          <a:pPr latinLnBrk="1"/>
          <a:endParaRPr lang="ko-KR" altLang="en-US"/>
        </a:p>
      </dgm:t>
    </dgm:pt>
    <dgm:pt modelId="{F4322373-5079-494B-BD09-B1FF41AD4AEA}">
      <dgm:prSet phldrT="[텍스트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존 웨슬리 신학</a:t>
          </a:r>
        </a:p>
      </dgm:t>
    </dgm:pt>
    <dgm:pt modelId="{75248304-E6A2-417C-B227-F55A24249FFD}" type="parTrans" cxnId="{69B208C2-6020-44CA-BE74-2C214DC5A2A1}">
      <dgm:prSet/>
      <dgm:spPr/>
      <dgm:t>
        <a:bodyPr/>
        <a:lstStyle/>
        <a:p>
          <a:pPr latinLnBrk="1"/>
          <a:endParaRPr lang="ko-KR" altLang="en-US"/>
        </a:p>
      </dgm:t>
    </dgm:pt>
    <dgm:pt modelId="{363DF31B-96F1-4102-B6D1-EC00E98F5C9F}" type="sibTrans" cxnId="{69B208C2-6020-44CA-BE74-2C214DC5A2A1}">
      <dgm:prSet/>
      <dgm:spPr/>
      <dgm:t>
        <a:bodyPr/>
        <a:lstStyle/>
        <a:p>
          <a:pPr latinLnBrk="1"/>
          <a:endParaRPr lang="ko-KR" altLang="en-US"/>
        </a:p>
      </dgm:t>
    </dgm:pt>
    <dgm:pt modelId="{FFFEAFE1-64BC-43AE-B687-EEF365115ABD}">
      <dgm:prSet phldrT="[텍스트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 latinLnBrk="1"/>
          <a:r>
            <a: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칭의</a:t>
          </a:r>
          <a:r>
            <a:rPr lang="en-US" altLang="ko-KR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&amp; </a:t>
          </a:r>
          <a:r>
            <a: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성화 균형 </a:t>
          </a:r>
          <a:r>
            <a:rPr lang="en-US" altLang="ko-KR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율법주의 </a:t>
          </a:r>
          <a:r>
            <a:rPr lang="en-US" altLang="ko-KR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&amp; </a:t>
          </a:r>
          <a:r>
            <a: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율법폐기론</a:t>
          </a:r>
          <a:r>
            <a:rPr lang="en-US" altLang="ko-KR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경계</a:t>
          </a:r>
        </a:p>
      </dgm:t>
    </dgm:pt>
    <dgm:pt modelId="{48F4C835-740C-4B9E-A82A-1EC631B26E52}" type="parTrans" cxnId="{70249BF9-EEA4-49E3-AF64-D8A3845C2A2B}">
      <dgm:prSet/>
      <dgm:spPr/>
      <dgm:t>
        <a:bodyPr/>
        <a:lstStyle/>
        <a:p>
          <a:pPr latinLnBrk="1"/>
          <a:endParaRPr lang="ko-KR" altLang="en-US"/>
        </a:p>
      </dgm:t>
    </dgm:pt>
    <dgm:pt modelId="{9902639E-D078-40F6-B289-56E1A4FAEA78}" type="sibTrans" cxnId="{70249BF9-EEA4-49E3-AF64-D8A3845C2A2B}">
      <dgm:prSet/>
      <dgm:spPr/>
      <dgm:t>
        <a:bodyPr/>
        <a:lstStyle/>
        <a:p>
          <a:pPr latinLnBrk="1"/>
          <a:endParaRPr lang="ko-KR" altLang="en-US"/>
        </a:p>
      </dgm:t>
    </dgm:pt>
    <dgm:pt modelId="{1D4BD037-1734-4495-AC7B-5483B36396DE}" type="pres">
      <dgm:prSet presAssocID="{DC04EC70-6306-4CC5-AEF2-6434498122E2}" presName="Name0" presStyleCnt="0">
        <dgm:presLayoutVars>
          <dgm:dir/>
          <dgm:animLvl val="lvl"/>
          <dgm:resizeHandles val="exact"/>
        </dgm:presLayoutVars>
      </dgm:prSet>
      <dgm:spPr/>
    </dgm:pt>
    <dgm:pt modelId="{12FB18BC-2AE8-4D01-94A4-BB6CE3CF239C}" type="pres">
      <dgm:prSet presAssocID="{F4322373-5079-494B-BD09-B1FF41AD4AEA}" presName="boxAndChildren" presStyleCnt="0"/>
      <dgm:spPr/>
    </dgm:pt>
    <dgm:pt modelId="{A391FF6F-3EB1-4662-9D91-8285D0D13DA6}" type="pres">
      <dgm:prSet presAssocID="{F4322373-5079-494B-BD09-B1FF41AD4AEA}" presName="parentTextBox" presStyleLbl="node1" presStyleIdx="0" presStyleCnt="3"/>
      <dgm:spPr/>
    </dgm:pt>
    <dgm:pt modelId="{DB13398A-1295-4E7C-B657-CBEDC32F1CC6}" type="pres">
      <dgm:prSet presAssocID="{F4322373-5079-494B-BD09-B1FF41AD4AEA}" presName="entireBox" presStyleLbl="node1" presStyleIdx="0" presStyleCnt="3"/>
      <dgm:spPr/>
    </dgm:pt>
    <dgm:pt modelId="{B65F5197-BBF4-4C28-98A4-D9F2910AF172}" type="pres">
      <dgm:prSet presAssocID="{F4322373-5079-494B-BD09-B1FF41AD4AEA}" presName="descendantBox" presStyleCnt="0"/>
      <dgm:spPr/>
    </dgm:pt>
    <dgm:pt modelId="{86AC1C57-8666-4473-A95D-222BF25550C9}" type="pres">
      <dgm:prSet presAssocID="{FFFEAFE1-64BC-43AE-B687-EEF365115ABD}" presName="childTextBox" presStyleLbl="fgAccFollowNode1" presStyleIdx="0" presStyleCnt="5" custScaleX="2000000">
        <dgm:presLayoutVars>
          <dgm:bulletEnabled val="1"/>
        </dgm:presLayoutVars>
      </dgm:prSet>
      <dgm:spPr/>
    </dgm:pt>
    <dgm:pt modelId="{7F59D2F3-1C73-4B96-A924-6BEAFFA622FD}" type="pres">
      <dgm:prSet presAssocID="{92A3F80C-4163-451E-8A90-6699B1F42730}" presName="sp" presStyleCnt="0"/>
      <dgm:spPr/>
    </dgm:pt>
    <dgm:pt modelId="{0824C38D-5BBB-44AF-A316-32587F9FB415}" type="pres">
      <dgm:prSet presAssocID="{EB2BEFE0-242D-4DA5-9CAA-637D5EAC6489}" presName="arrowAndChildren" presStyleCnt="0"/>
      <dgm:spPr/>
    </dgm:pt>
    <dgm:pt modelId="{21A59C65-8C27-4553-8939-F21315897CDF}" type="pres">
      <dgm:prSet presAssocID="{EB2BEFE0-242D-4DA5-9CAA-637D5EAC6489}" presName="parentTextArrow" presStyleLbl="node1" presStyleIdx="0" presStyleCnt="3"/>
      <dgm:spPr/>
    </dgm:pt>
    <dgm:pt modelId="{642F0E87-E706-4E90-8268-92AB648C5DDA}" type="pres">
      <dgm:prSet presAssocID="{EB2BEFE0-242D-4DA5-9CAA-637D5EAC6489}" presName="arrow" presStyleLbl="node1" presStyleIdx="1" presStyleCnt="3"/>
      <dgm:spPr/>
    </dgm:pt>
    <dgm:pt modelId="{32A3B75C-BC11-424C-9FB6-4D5A59D7F01F}" type="pres">
      <dgm:prSet presAssocID="{EB2BEFE0-242D-4DA5-9CAA-637D5EAC6489}" presName="descendantArrow" presStyleCnt="0"/>
      <dgm:spPr/>
    </dgm:pt>
    <dgm:pt modelId="{73901C23-6F1E-4089-BA63-FE07FB3ED6D8}" type="pres">
      <dgm:prSet presAssocID="{8643D8E3-78EF-490D-B362-07BBE91DDECF}" presName="childTextArrow" presStyleLbl="fgAccFollowNode1" presStyleIdx="1" presStyleCnt="5">
        <dgm:presLayoutVars>
          <dgm:bulletEnabled val="1"/>
        </dgm:presLayoutVars>
      </dgm:prSet>
      <dgm:spPr/>
    </dgm:pt>
    <dgm:pt modelId="{B21FD08F-5454-46BB-9236-B896F3784224}" type="pres">
      <dgm:prSet presAssocID="{3E7D6405-3B1F-41CF-9E4C-C1159DFF902B}" presName="childTextArrow" presStyleLbl="fgAccFollowNode1" presStyleIdx="2" presStyleCnt="5">
        <dgm:presLayoutVars>
          <dgm:bulletEnabled val="1"/>
        </dgm:presLayoutVars>
      </dgm:prSet>
      <dgm:spPr/>
    </dgm:pt>
    <dgm:pt modelId="{850F0F25-4720-4582-837C-C754F2A16EF3}" type="pres">
      <dgm:prSet presAssocID="{AF7467E8-3BB9-4162-B281-34F53CF2D91B}" presName="sp" presStyleCnt="0"/>
      <dgm:spPr/>
    </dgm:pt>
    <dgm:pt modelId="{EBD86F8A-D767-44A1-A7F5-6AF2A1884D2F}" type="pres">
      <dgm:prSet presAssocID="{692EAAFF-35DC-496A-8D39-68BE6074D9F6}" presName="arrowAndChildren" presStyleCnt="0"/>
      <dgm:spPr/>
    </dgm:pt>
    <dgm:pt modelId="{788DF7AD-3693-486E-83F7-BAF98D19285D}" type="pres">
      <dgm:prSet presAssocID="{692EAAFF-35DC-496A-8D39-68BE6074D9F6}" presName="parentTextArrow" presStyleLbl="node1" presStyleIdx="1" presStyleCnt="3"/>
      <dgm:spPr/>
    </dgm:pt>
    <dgm:pt modelId="{BBE760C7-D0C7-4220-A338-7AED21D26E77}" type="pres">
      <dgm:prSet presAssocID="{692EAAFF-35DC-496A-8D39-68BE6074D9F6}" presName="arrow" presStyleLbl="node1" presStyleIdx="2" presStyleCnt="3"/>
      <dgm:spPr/>
    </dgm:pt>
    <dgm:pt modelId="{B96D7996-CDD0-4492-8CA1-29E2E0407BCD}" type="pres">
      <dgm:prSet presAssocID="{692EAAFF-35DC-496A-8D39-68BE6074D9F6}" presName="descendantArrow" presStyleCnt="0"/>
      <dgm:spPr/>
    </dgm:pt>
    <dgm:pt modelId="{821C0F9D-81C0-4A08-AA44-36F8BC32899C}" type="pres">
      <dgm:prSet presAssocID="{E746B925-929D-4C50-ACEE-AF1AB6D4623C}" presName="childTextArrow" presStyleLbl="fgAccFollowNode1" presStyleIdx="3" presStyleCnt="5">
        <dgm:presLayoutVars>
          <dgm:bulletEnabled val="1"/>
        </dgm:presLayoutVars>
      </dgm:prSet>
      <dgm:spPr/>
    </dgm:pt>
    <dgm:pt modelId="{F4D9A9FF-935C-493C-B1C4-2AF62194D00B}" type="pres">
      <dgm:prSet presAssocID="{D5F784F4-E63B-470E-A1A2-1AF6998F74C5}" presName="childTextArrow" presStyleLbl="fgAccFollowNode1" presStyleIdx="4" presStyleCnt="5">
        <dgm:presLayoutVars>
          <dgm:bulletEnabled val="1"/>
        </dgm:presLayoutVars>
      </dgm:prSet>
      <dgm:spPr/>
    </dgm:pt>
  </dgm:ptLst>
  <dgm:cxnLst>
    <dgm:cxn modelId="{B96AFE14-6A49-42A7-9614-2C28E949D777}" type="presOf" srcId="{692EAAFF-35DC-496A-8D39-68BE6074D9F6}" destId="{BBE760C7-D0C7-4220-A338-7AED21D26E77}" srcOrd="1" destOrd="0" presId="urn:microsoft.com/office/officeart/2005/8/layout/process4"/>
    <dgm:cxn modelId="{7E737360-B9E7-4D8F-8F67-E50829F6EAA8}" srcId="{692EAAFF-35DC-496A-8D39-68BE6074D9F6}" destId="{D5F784F4-E63B-470E-A1A2-1AF6998F74C5}" srcOrd="1" destOrd="0" parTransId="{33518739-9907-4B8F-8B98-9448FBB141AE}" sibTransId="{A3B67D64-994A-428E-8BBC-92F07057CA31}"/>
    <dgm:cxn modelId="{83815961-FB53-4FD1-9181-F20C5DCDB7B1}" type="presOf" srcId="{8643D8E3-78EF-490D-B362-07BBE91DDECF}" destId="{73901C23-6F1E-4089-BA63-FE07FB3ED6D8}" srcOrd="0" destOrd="0" presId="urn:microsoft.com/office/officeart/2005/8/layout/process4"/>
    <dgm:cxn modelId="{47875D44-8322-4D34-AE43-AE4AD229135C}" srcId="{EB2BEFE0-242D-4DA5-9CAA-637D5EAC6489}" destId="{8643D8E3-78EF-490D-B362-07BBE91DDECF}" srcOrd="0" destOrd="0" parTransId="{3785257A-ABD2-4412-AECC-6F486BD38CC8}" sibTransId="{95CED6E3-6CFB-4027-BB13-1898AD3FECC1}"/>
    <dgm:cxn modelId="{0E6D7969-D6B2-4879-9001-FA2BB3B0CA7D}" type="presOf" srcId="{DC04EC70-6306-4CC5-AEF2-6434498122E2}" destId="{1D4BD037-1734-4495-AC7B-5483B36396DE}" srcOrd="0" destOrd="0" presId="urn:microsoft.com/office/officeart/2005/8/layout/process4"/>
    <dgm:cxn modelId="{C24A1F50-BE00-4A6C-922F-430A3AF1970F}" type="presOf" srcId="{692EAAFF-35DC-496A-8D39-68BE6074D9F6}" destId="{788DF7AD-3693-486E-83F7-BAF98D19285D}" srcOrd="0" destOrd="0" presId="urn:microsoft.com/office/officeart/2005/8/layout/process4"/>
    <dgm:cxn modelId="{A6EF0D9C-6D14-4BB7-884D-ACF11B09883A}" type="presOf" srcId="{F4322373-5079-494B-BD09-B1FF41AD4AEA}" destId="{A391FF6F-3EB1-4662-9D91-8285D0D13DA6}" srcOrd="0" destOrd="0" presId="urn:microsoft.com/office/officeart/2005/8/layout/process4"/>
    <dgm:cxn modelId="{1E59399D-E025-448D-B6E6-64E75A3E8915}" type="presOf" srcId="{EB2BEFE0-242D-4DA5-9CAA-637D5EAC6489}" destId="{21A59C65-8C27-4553-8939-F21315897CDF}" srcOrd="0" destOrd="0" presId="urn:microsoft.com/office/officeart/2005/8/layout/process4"/>
    <dgm:cxn modelId="{C1DE12B9-BEBC-413A-98C5-F9AE5A5DBFE0}" type="presOf" srcId="{F4322373-5079-494B-BD09-B1FF41AD4AEA}" destId="{DB13398A-1295-4E7C-B657-CBEDC32F1CC6}" srcOrd="1" destOrd="0" presId="urn:microsoft.com/office/officeart/2005/8/layout/process4"/>
    <dgm:cxn modelId="{BBA213BD-4559-47B4-B29F-FDDE30DC71B1}" srcId="{DC04EC70-6306-4CC5-AEF2-6434498122E2}" destId="{692EAAFF-35DC-496A-8D39-68BE6074D9F6}" srcOrd="0" destOrd="0" parTransId="{833333B7-C608-488B-87D9-02594286F2DF}" sibTransId="{AF7467E8-3BB9-4162-B281-34F53CF2D91B}"/>
    <dgm:cxn modelId="{352477BD-0E8E-4FAF-B080-9ED196E1DF19}" type="presOf" srcId="{FFFEAFE1-64BC-43AE-B687-EEF365115ABD}" destId="{86AC1C57-8666-4473-A95D-222BF25550C9}" srcOrd="0" destOrd="0" presId="urn:microsoft.com/office/officeart/2005/8/layout/process4"/>
    <dgm:cxn modelId="{69B208C2-6020-44CA-BE74-2C214DC5A2A1}" srcId="{DC04EC70-6306-4CC5-AEF2-6434498122E2}" destId="{F4322373-5079-494B-BD09-B1FF41AD4AEA}" srcOrd="2" destOrd="0" parTransId="{75248304-E6A2-417C-B227-F55A24249FFD}" sibTransId="{363DF31B-96F1-4102-B6D1-EC00E98F5C9F}"/>
    <dgm:cxn modelId="{8D6E86D3-D93C-4084-9668-F950D7B7CAC9}" srcId="{692EAAFF-35DC-496A-8D39-68BE6074D9F6}" destId="{E746B925-929D-4C50-ACEE-AF1AB6D4623C}" srcOrd="0" destOrd="0" parTransId="{B1114F2A-09D5-476D-8F44-8492D0BF55F8}" sibTransId="{8B28FC6D-41ED-485D-90E7-261A0C1EE3BD}"/>
    <dgm:cxn modelId="{3B7642D5-ACBF-4F8E-A6F6-E4618C35F54D}" srcId="{DC04EC70-6306-4CC5-AEF2-6434498122E2}" destId="{EB2BEFE0-242D-4DA5-9CAA-637D5EAC6489}" srcOrd="1" destOrd="0" parTransId="{48F512D5-397A-4994-917A-AB3B638EA344}" sibTransId="{92A3F80C-4163-451E-8A90-6699B1F42730}"/>
    <dgm:cxn modelId="{0BEA5ADA-E422-4DB7-8AD8-3845554CA66F}" type="presOf" srcId="{D5F784F4-E63B-470E-A1A2-1AF6998F74C5}" destId="{F4D9A9FF-935C-493C-B1C4-2AF62194D00B}" srcOrd="0" destOrd="0" presId="urn:microsoft.com/office/officeart/2005/8/layout/process4"/>
    <dgm:cxn modelId="{6ECBC9DB-6E9A-41C5-92F6-49BD3C290B6D}" type="presOf" srcId="{EB2BEFE0-242D-4DA5-9CAA-637D5EAC6489}" destId="{642F0E87-E706-4E90-8268-92AB648C5DDA}" srcOrd="1" destOrd="0" presId="urn:microsoft.com/office/officeart/2005/8/layout/process4"/>
    <dgm:cxn modelId="{5813C5DD-B2CB-4B1F-9E92-1C7B91CA7C6D}" type="presOf" srcId="{E746B925-929D-4C50-ACEE-AF1AB6D4623C}" destId="{821C0F9D-81C0-4A08-AA44-36F8BC32899C}" srcOrd="0" destOrd="0" presId="urn:microsoft.com/office/officeart/2005/8/layout/process4"/>
    <dgm:cxn modelId="{F31144EF-17CF-4C12-A9FF-0C698F74853E}" type="presOf" srcId="{3E7D6405-3B1F-41CF-9E4C-C1159DFF902B}" destId="{B21FD08F-5454-46BB-9236-B896F3784224}" srcOrd="0" destOrd="0" presId="urn:microsoft.com/office/officeart/2005/8/layout/process4"/>
    <dgm:cxn modelId="{70249BF9-EEA4-49E3-AF64-D8A3845C2A2B}" srcId="{F4322373-5079-494B-BD09-B1FF41AD4AEA}" destId="{FFFEAFE1-64BC-43AE-B687-EEF365115ABD}" srcOrd="0" destOrd="0" parTransId="{48F4C835-740C-4B9E-A82A-1EC631B26E52}" sibTransId="{9902639E-D078-40F6-B289-56E1A4FAEA78}"/>
    <dgm:cxn modelId="{87B5F8F9-DAFF-4A30-9C8D-E9A1F68CB056}" srcId="{EB2BEFE0-242D-4DA5-9CAA-637D5EAC6489}" destId="{3E7D6405-3B1F-41CF-9E4C-C1159DFF902B}" srcOrd="1" destOrd="0" parTransId="{DDBDD750-73CF-4737-8738-2182BAD13125}" sibTransId="{FF0FE895-CE49-461B-95CA-1E6BAE4F1359}"/>
    <dgm:cxn modelId="{7FEF9FB2-5941-4509-84B2-D4E529021389}" type="presParOf" srcId="{1D4BD037-1734-4495-AC7B-5483B36396DE}" destId="{12FB18BC-2AE8-4D01-94A4-BB6CE3CF239C}" srcOrd="0" destOrd="0" presId="urn:microsoft.com/office/officeart/2005/8/layout/process4"/>
    <dgm:cxn modelId="{6BF4AAF9-6688-4C94-B279-D4757F0F17C9}" type="presParOf" srcId="{12FB18BC-2AE8-4D01-94A4-BB6CE3CF239C}" destId="{A391FF6F-3EB1-4662-9D91-8285D0D13DA6}" srcOrd="0" destOrd="0" presId="urn:microsoft.com/office/officeart/2005/8/layout/process4"/>
    <dgm:cxn modelId="{FE077900-2C77-4AC4-A342-FFCFAE3DE418}" type="presParOf" srcId="{12FB18BC-2AE8-4D01-94A4-BB6CE3CF239C}" destId="{DB13398A-1295-4E7C-B657-CBEDC32F1CC6}" srcOrd="1" destOrd="0" presId="urn:microsoft.com/office/officeart/2005/8/layout/process4"/>
    <dgm:cxn modelId="{752E1423-0232-4DF3-8712-E0C810BB9020}" type="presParOf" srcId="{12FB18BC-2AE8-4D01-94A4-BB6CE3CF239C}" destId="{B65F5197-BBF4-4C28-98A4-D9F2910AF172}" srcOrd="2" destOrd="0" presId="urn:microsoft.com/office/officeart/2005/8/layout/process4"/>
    <dgm:cxn modelId="{76661665-7034-4622-A76A-85729072909B}" type="presParOf" srcId="{B65F5197-BBF4-4C28-98A4-D9F2910AF172}" destId="{86AC1C57-8666-4473-A95D-222BF25550C9}" srcOrd="0" destOrd="0" presId="urn:microsoft.com/office/officeart/2005/8/layout/process4"/>
    <dgm:cxn modelId="{4F9054C2-9F37-4746-B9FD-0A0FCD52CB33}" type="presParOf" srcId="{1D4BD037-1734-4495-AC7B-5483B36396DE}" destId="{7F59D2F3-1C73-4B96-A924-6BEAFFA622FD}" srcOrd="1" destOrd="0" presId="urn:microsoft.com/office/officeart/2005/8/layout/process4"/>
    <dgm:cxn modelId="{50278192-81A3-4D25-B5BC-CDBA7EC36124}" type="presParOf" srcId="{1D4BD037-1734-4495-AC7B-5483B36396DE}" destId="{0824C38D-5BBB-44AF-A316-32587F9FB415}" srcOrd="2" destOrd="0" presId="urn:microsoft.com/office/officeart/2005/8/layout/process4"/>
    <dgm:cxn modelId="{88B3E15F-4548-460A-9FD3-D595BE8925CB}" type="presParOf" srcId="{0824C38D-5BBB-44AF-A316-32587F9FB415}" destId="{21A59C65-8C27-4553-8939-F21315897CDF}" srcOrd="0" destOrd="0" presId="urn:microsoft.com/office/officeart/2005/8/layout/process4"/>
    <dgm:cxn modelId="{44679403-883C-49EF-9739-CA11B6E58E00}" type="presParOf" srcId="{0824C38D-5BBB-44AF-A316-32587F9FB415}" destId="{642F0E87-E706-4E90-8268-92AB648C5DDA}" srcOrd="1" destOrd="0" presId="urn:microsoft.com/office/officeart/2005/8/layout/process4"/>
    <dgm:cxn modelId="{0B3B8C88-3A10-4835-BC67-2C990A4D3C99}" type="presParOf" srcId="{0824C38D-5BBB-44AF-A316-32587F9FB415}" destId="{32A3B75C-BC11-424C-9FB6-4D5A59D7F01F}" srcOrd="2" destOrd="0" presId="urn:microsoft.com/office/officeart/2005/8/layout/process4"/>
    <dgm:cxn modelId="{E98BC0F5-3988-4FBF-A91E-D4B084F21717}" type="presParOf" srcId="{32A3B75C-BC11-424C-9FB6-4D5A59D7F01F}" destId="{73901C23-6F1E-4089-BA63-FE07FB3ED6D8}" srcOrd="0" destOrd="0" presId="urn:microsoft.com/office/officeart/2005/8/layout/process4"/>
    <dgm:cxn modelId="{1F9DB684-E033-45AB-BF87-B085E6F0A9DA}" type="presParOf" srcId="{32A3B75C-BC11-424C-9FB6-4D5A59D7F01F}" destId="{B21FD08F-5454-46BB-9236-B896F3784224}" srcOrd="1" destOrd="0" presId="urn:microsoft.com/office/officeart/2005/8/layout/process4"/>
    <dgm:cxn modelId="{C6CBD73C-CF33-4782-8DA4-69408721BB8D}" type="presParOf" srcId="{1D4BD037-1734-4495-AC7B-5483B36396DE}" destId="{850F0F25-4720-4582-837C-C754F2A16EF3}" srcOrd="3" destOrd="0" presId="urn:microsoft.com/office/officeart/2005/8/layout/process4"/>
    <dgm:cxn modelId="{FA587283-BF6D-446D-A86A-C0E628C198FA}" type="presParOf" srcId="{1D4BD037-1734-4495-AC7B-5483B36396DE}" destId="{EBD86F8A-D767-44A1-A7F5-6AF2A1884D2F}" srcOrd="4" destOrd="0" presId="urn:microsoft.com/office/officeart/2005/8/layout/process4"/>
    <dgm:cxn modelId="{7F3CFB92-997A-4EF2-9AE3-7F7C711A61BB}" type="presParOf" srcId="{EBD86F8A-D767-44A1-A7F5-6AF2A1884D2F}" destId="{788DF7AD-3693-486E-83F7-BAF98D19285D}" srcOrd="0" destOrd="0" presId="urn:microsoft.com/office/officeart/2005/8/layout/process4"/>
    <dgm:cxn modelId="{71E58AE8-FCD4-4196-B1C6-C800643B39A9}" type="presParOf" srcId="{EBD86F8A-D767-44A1-A7F5-6AF2A1884D2F}" destId="{BBE760C7-D0C7-4220-A338-7AED21D26E77}" srcOrd="1" destOrd="0" presId="urn:microsoft.com/office/officeart/2005/8/layout/process4"/>
    <dgm:cxn modelId="{53CD3FFB-FD55-4639-8605-36B4280236DB}" type="presParOf" srcId="{EBD86F8A-D767-44A1-A7F5-6AF2A1884D2F}" destId="{B96D7996-CDD0-4492-8CA1-29E2E0407BCD}" srcOrd="2" destOrd="0" presId="urn:microsoft.com/office/officeart/2005/8/layout/process4"/>
    <dgm:cxn modelId="{B650CA15-4FE0-44D7-8E62-89143810F7A0}" type="presParOf" srcId="{B96D7996-CDD0-4492-8CA1-29E2E0407BCD}" destId="{821C0F9D-81C0-4A08-AA44-36F8BC32899C}" srcOrd="0" destOrd="0" presId="urn:microsoft.com/office/officeart/2005/8/layout/process4"/>
    <dgm:cxn modelId="{20AE675A-BBA1-4A33-8589-0D7269051793}" type="presParOf" srcId="{B96D7996-CDD0-4492-8CA1-29E2E0407BCD}" destId="{F4D9A9FF-935C-493C-B1C4-2AF62194D00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13398A-1295-4E7C-B657-CBEDC32F1CC6}">
      <dsp:nvSpPr>
        <dsp:cNvPr id="0" name=""/>
        <dsp:cNvSpPr/>
      </dsp:nvSpPr>
      <dsp:spPr>
        <a:xfrm>
          <a:off x="0" y="3275482"/>
          <a:ext cx="7886700" cy="107508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존 웨슬리 신학</a:t>
          </a:r>
        </a:p>
      </dsp:txBody>
      <dsp:txXfrm>
        <a:off x="0" y="3275482"/>
        <a:ext cx="7886700" cy="580546"/>
      </dsp:txXfrm>
    </dsp:sp>
    <dsp:sp modelId="{86AC1C57-8666-4473-A95D-222BF25550C9}">
      <dsp:nvSpPr>
        <dsp:cNvPr id="0" name=""/>
        <dsp:cNvSpPr/>
      </dsp:nvSpPr>
      <dsp:spPr>
        <a:xfrm>
          <a:off x="962" y="3834527"/>
          <a:ext cx="7884774" cy="494539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칭의</a:t>
          </a:r>
          <a:r>
            <a:rPr lang="en-US" altLang="ko-KR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&amp; </a:t>
          </a:r>
          <a:r>
            <a:rPr lang="ko-KR" alt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성화 균형 </a:t>
          </a:r>
          <a:r>
            <a:rPr lang="en-US" altLang="ko-KR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ko-KR" alt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율법주의 </a:t>
          </a:r>
          <a:r>
            <a:rPr lang="en-US" altLang="ko-KR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&amp; </a:t>
          </a:r>
          <a:r>
            <a:rPr lang="ko-KR" alt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율법폐기론</a:t>
          </a:r>
          <a:r>
            <a:rPr lang="en-US" altLang="ko-KR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ko-KR" alt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경계</a:t>
          </a:r>
        </a:p>
      </dsp:txBody>
      <dsp:txXfrm>
        <a:off x="962" y="3834527"/>
        <a:ext cx="7884774" cy="494539"/>
      </dsp:txXfrm>
    </dsp:sp>
    <dsp:sp modelId="{642F0E87-E706-4E90-8268-92AB648C5DDA}">
      <dsp:nvSpPr>
        <dsp:cNvPr id="0" name=""/>
        <dsp:cNvSpPr/>
      </dsp:nvSpPr>
      <dsp:spPr>
        <a:xfrm rot="10800000">
          <a:off x="0" y="1638125"/>
          <a:ext cx="7886700" cy="1653482"/>
        </a:xfrm>
        <a:prstGeom prst="upArrowCallou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종교개혁신학</a:t>
          </a:r>
        </a:p>
      </dsp:txBody>
      <dsp:txXfrm rot="-10800000">
        <a:off x="0" y="1638125"/>
        <a:ext cx="7886700" cy="580372"/>
      </dsp:txXfrm>
    </dsp:sp>
    <dsp:sp modelId="{73901C23-6F1E-4089-BA63-FE07FB3ED6D8}">
      <dsp:nvSpPr>
        <dsp:cNvPr id="0" name=""/>
        <dsp:cNvSpPr/>
      </dsp:nvSpPr>
      <dsp:spPr>
        <a:xfrm>
          <a:off x="0" y="2218498"/>
          <a:ext cx="3943349" cy="494391"/>
        </a:xfrm>
        <a:prstGeom prst="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초점</a:t>
          </a:r>
          <a:r>
            <a:rPr lang="en-US" altLang="ko-KR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ko-KR" alt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칭의</a:t>
          </a:r>
        </a:p>
      </dsp:txBody>
      <dsp:txXfrm>
        <a:off x="0" y="2218498"/>
        <a:ext cx="3943349" cy="494391"/>
      </dsp:txXfrm>
    </dsp:sp>
    <dsp:sp modelId="{B21FD08F-5454-46BB-9236-B896F3784224}">
      <dsp:nvSpPr>
        <dsp:cNvPr id="0" name=""/>
        <dsp:cNvSpPr/>
      </dsp:nvSpPr>
      <dsp:spPr>
        <a:xfrm>
          <a:off x="3943350" y="2218498"/>
          <a:ext cx="3943349" cy="494391"/>
        </a:xfrm>
        <a:prstGeom prst="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ko-KR" alt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율법폐기론</a:t>
          </a:r>
        </a:p>
      </dsp:txBody>
      <dsp:txXfrm>
        <a:off x="3943350" y="2218498"/>
        <a:ext cx="3943349" cy="494391"/>
      </dsp:txXfrm>
    </dsp:sp>
    <dsp:sp modelId="{BBE760C7-D0C7-4220-A338-7AED21D26E77}">
      <dsp:nvSpPr>
        <dsp:cNvPr id="0" name=""/>
        <dsp:cNvSpPr/>
      </dsp:nvSpPr>
      <dsp:spPr>
        <a:xfrm rot="10800000">
          <a:off x="0" y="769"/>
          <a:ext cx="7886700" cy="1653482"/>
        </a:xfrm>
        <a:prstGeom prst="upArrowCallou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로마 가톨릭 교회</a:t>
          </a:r>
        </a:p>
      </dsp:txBody>
      <dsp:txXfrm rot="-10800000">
        <a:off x="0" y="769"/>
        <a:ext cx="7886700" cy="580372"/>
      </dsp:txXfrm>
    </dsp:sp>
    <dsp:sp modelId="{821C0F9D-81C0-4A08-AA44-36F8BC32899C}">
      <dsp:nvSpPr>
        <dsp:cNvPr id="0" name=""/>
        <dsp:cNvSpPr/>
      </dsp:nvSpPr>
      <dsp:spPr>
        <a:xfrm>
          <a:off x="0" y="581141"/>
          <a:ext cx="3943349" cy="494391"/>
        </a:xfrm>
        <a:prstGeom prst="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초점</a:t>
          </a:r>
          <a:r>
            <a:rPr lang="en-US" altLang="ko-KR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ko-KR" alt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성화</a:t>
          </a:r>
        </a:p>
      </dsp:txBody>
      <dsp:txXfrm>
        <a:off x="0" y="581141"/>
        <a:ext cx="3943349" cy="494391"/>
      </dsp:txXfrm>
    </dsp:sp>
    <dsp:sp modelId="{F4D9A9FF-935C-493C-B1C4-2AF62194D00B}">
      <dsp:nvSpPr>
        <dsp:cNvPr id="0" name=""/>
        <dsp:cNvSpPr/>
      </dsp:nvSpPr>
      <dsp:spPr>
        <a:xfrm>
          <a:off x="3943350" y="581141"/>
          <a:ext cx="3943349" cy="494391"/>
        </a:xfrm>
        <a:prstGeom prst="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율법주의</a:t>
          </a:r>
        </a:p>
      </dsp:txBody>
      <dsp:txXfrm>
        <a:off x="3943350" y="581141"/>
        <a:ext cx="3943349" cy="4943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13398A-1295-4E7C-B657-CBEDC32F1CC6}">
      <dsp:nvSpPr>
        <dsp:cNvPr id="0" name=""/>
        <dsp:cNvSpPr/>
      </dsp:nvSpPr>
      <dsp:spPr>
        <a:xfrm>
          <a:off x="0" y="3275482"/>
          <a:ext cx="7886700" cy="107508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존 웨슬리 신학</a:t>
          </a:r>
        </a:p>
      </dsp:txBody>
      <dsp:txXfrm>
        <a:off x="0" y="3275482"/>
        <a:ext cx="7886700" cy="580546"/>
      </dsp:txXfrm>
    </dsp:sp>
    <dsp:sp modelId="{86AC1C57-8666-4473-A95D-222BF25550C9}">
      <dsp:nvSpPr>
        <dsp:cNvPr id="0" name=""/>
        <dsp:cNvSpPr/>
      </dsp:nvSpPr>
      <dsp:spPr>
        <a:xfrm>
          <a:off x="962" y="3834527"/>
          <a:ext cx="7884774" cy="494539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칭의</a:t>
          </a:r>
          <a:r>
            <a:rPr lang="en-US" altLang="ko-KR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&amp; </a:t>
          </a:r>
          <a:r>
            <a:rPr lang="ko-KR" alt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성화 균형 </a:t>
          </a:r>
          <a:r>
            <a:rPr lang="en-US" altLang="ko-KR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ko-KR" alt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율법주의 </a:t>
          </a:r>
          <a:r>
            <a:rPr lang="en-US" altLang="ko-KR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&amp; </a:t>
          </a:r>
          <a:r>
            <a:rPr lang="ko-KR" alt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율법폐기론</a:t>
          </a:r>
          <a:r>
            <a:rPr lang="en-US" altLang="ko-KR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ko-KR" alt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경계</a:t>
          </a:r>
        </a:p>
      </dsp:txBody>
      <dsp:txXfrm>
        <a:off x="962" y="3834527"/>
        <a:ext cx="7884774" cy="494539"/>
      </dsp:txXfrm>
    </dsp:sp>
    <dsp:sp modelId="{642F0E87-E706-4E90-8268-92AB648C5DDA}">
      <dsp:nvSpPr>
        <dsp:cNvPr id="0" name=""/>
        <dsp:cNvSpPr/>
      </dsp:nvSpPr>
      <dsp:spPr>
        <a:xfrm rot="10800000">
          <a:off x="0" y="1638125"/>
          <a:ext cx="7886700" cy="1653482"/>
        </a:xfrm>
        <a:prstGeom prst="upArrowCallou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종교개혁신학</a:t>
          </a:r>
        </a:p>
      </dsp:txBody>
      <dsp:txXfrm rot="-10800000">
        <a:off x="0" y="1638125"/>
        <a:ext cx="7886700" cy="580372"/>
      </dsp:txXfrm>
    </dsp:sp>
    <dsp:sp modelId="{73901C23-6F1E-4089-BA63-FE07FB3ED6D8}">
      <dsp:nvSpPr>
        <dsp:cNvPr id="0" name=""/>
        <dsp:cNvSpPr/>
      </dsp:nvSpPr>
      <dsp:spPr>
        <a:xfrm>
          <a:off x="0" y="2218498"/>
          <a:ext cx="3943349" cy="494391"/>
        </a:xfrm>
        <a:prstGeom prst="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초점</a:t>
          </a:r>
          <a:r>
            <a:rPr lang="en-US" altLang="ko-KR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ko-KR" alt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칭의</a:t>
          </a:r>
        </a:p>
      </dsp:txBody>
      <dsp:txXfrm>
        <a:off x="0" y="2218498"/>
        <a:ext cx="3943349" cy="494391"/>
      </dsp:txXfrm>
    </dsp:sp>
    <dsp:sp modelId="{B21FD08F-5454-46BB-9236-B896F3784224}">
      <dsp:nvSpPr>
        <dsp:cNvPr id="0" name=""/>
        <dsp:cNvSpPr/>
      </dsp:nvSpPr>
      <dsp:spPr>
        <a:xfrm>
          <a:off x="3943350" y="2218498"/>
          <a:ext cx="3943349" cy="494391"/>
        </a:xfrm>
        <a:prstGeom prst="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ko-KR" alt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율법폐기론</a:t>
          </a:r>
        </a:p>
      </dsp:txBody>
      <dsp:txXfrm>
        <a:off x="3943350" y="2218498"/>
        <a:ext cx="3943349" cy="494391"/>
      </dsp:txXfrm>
    </dsp:sp>
    <dsp:sp modelId="{BBE760C7-D0C7-4220-A338-7AED21D26E77}">
      <dsp:nvSpPr>
        <dsp:cNvPr id="0" name=""/>
        <dsp:cNvSpPr/>
      </dsp:nvSpPr>
      <dsp:spPr>
        <a:xfrm rot="10800000">
          <a:off x="0" y="769"/>
          <a:ext cx="7886700" cy="1653482"/>
        </a:xfrm>
        <a:prstGeom prst="upArrowCallou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로마 가톨릭 교회</a:t>
          </a:r>
        </a:p>
      </dsp:txBody>
      <dsp:txXfrm rot="-10800000">
        <a:off x="0" y="769"/>
        <a:ext cx="7886700" cy="580372"/>
      </dsp:txXfrm>
    </dsp:sp>
    <dsp:sp modelId="{821C0F9D-81C0-4A08-AA44-36F8BC32899C}">
      <dsp:nvSpPr>
        <dsp:cNvPr id="0" name=""/>
        <dsp:cNvSpPr/>
      </dsp:nvSpPr>
      <dsp:spPr>
        <a:xfrm>
          <a:off x="0" y="581141"/>
          <a:ext cx="3943349" cy="494391"/>
        </a:xfrm>
        <a:prstGeom prst="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초점</a:t>
          </a:r>
          <a:r>
            <a:rPr lang="en-US" altLang="ko-KR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ko-KR" alt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성화</a:t>
          </a:r>
        </a:p>
      </dsp:txBody>
      <dsp:txXfrm>
        <a:off x="0" y="581141"/>
        <a:ext cx="3943349" cy="494391"/>
      </dsp:txXfrm>
    </dsp:sp>
    <dsp:sp modelId="{F4D9A9FF-935C-493C-B1C4-2AF62194D00B}">
      <dsp:nvSpPr>
        <dsp:cNvPr id="0" name=""/>
        <dsp:cNvSpPr/>
      </dsp:nvSpPr>
      <dsp:spPr>
        <a:xfrm>
          <a:off x="3943350" y="581141"/>
          <a:ext cx="3943349" cy="494391"/>
        </a:xfrm>
        <a:prstGeom prst="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율법주의</a:t>
          </a:r>
        </a:p>
      </dsp:txBody>
      <dsp:txXfrm>
        <a:off x="3943350" y="581141"/>
        <a:ext cx="3943349" cy="4943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19T15:58:04.497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15:58:35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828 1 24575,'-1'3'0,"-1"1"0,0-1 0,0 0 0,-1 0 0,1 0 0,-1 0 0,1 0 0,-1-1 0,0 1 0,0-1 0,0 0 0,0 0 0,-5 3 0,-5 5 0,-38 38 0,2 3 0,2 2 0,-67 99 0,61-79 0,51-71 0,-16 22 0,1 1 0,-25 46 0,29-49 0,-1-1 0,-1 0 0,-1-1 0,0-1 0,-32 28 0,22-21 0,-5 3-97,-1-2 0,-1-2 0,-55 33 0,50-35-880,27-14-5849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15:58:37.0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70 1 24575,'-1'22'0,"-2"-1"0,0 1 0,-2-1 0,-7 23 0,5-18 0,1 0 0,-3 28 0,-12 125 0,20-175 0,1 1 0,-1-1 0,1 0 0,-1 1 0,1-1 0,1 1 0,-1-1 0,0 1 0,1-1 0,0 0 0,0 1 0,4 7 0,-3-9 0,-1-1 0,1 0 0,0 0 0,0 0 0,1 0 0,-1-1 0,0 1 0,0 0 0,1-1 0,-1 0 0,1 1 0,0-1 0,-1 0 0,1 0 0,0-1 0,0 1 0,-1 0 0,1-1 0,0 0 0,0 0 0,4 0 0,321-4 0,-297 0-1365,-6-1-5461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15:59:10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15:58:20.4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1085 328 24575,'-8'-7'0,"0"0"0,0 1 0,-1 0 0,1 0 0,-1 1 0,-1 0 0,1 1 0,-19-6 0,-7 0 0,-45-6 0,54 12 0,1-1 0,-1-1 0,-41-17 0,-31-12 0,69 27 0,1-2 0,-27-14 0,26 12 0,-1 2 0,0 0 0,0 2 0,-1 1 0,-33-2 0,-15-5 0,12 0-682,-77-28-1,129 37-6143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15:58:21.8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449 1 24575,'-29'1'0,"1"1"0,0 1 0,-1 2 0,2 1 0,-39 13 0,-127 60 0,160-63 0,32-16 0,0 0 0,0 1 0,0-1 0,0 0 0,1 1 0,-1-1 0,0 1 0,0-1 0,1 1 0,-1 0 0,0-1 0,1 1 0,-1 0 0,0 0 0,1-1 0,-1 1 0,1 0 0,-1 0 0,1 0 0,0-1 0,-1 1 0,1 0 0,0 0 0,0 0 0,-1 0 0,1 1 0,0 0 0,1 0 0,-1 0 0,1-1 0,-1 1 0,1 0 0,0 0 0,-1 0 0,1-1 0,0 1 0,0-1 0,0 1 0,3 2 0,6 7 0,0-1 0,1-1 0,12 9 0,-9-7 0,196 181-1365,-183-167-5461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15:58:24.6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981 145 24575,'-8'-1'0,"1"0"0,0 0 0,0-1 0,-1-1 0,1 1 0,-10-6 0,-15-5 0,-7 5 0,1 0 0,-63-2 0,10 1 0,49 5 0,-55 2 0,65 3 0,0-2 0,0-1 0,-55-10 0,-3 0 0,73 11 0,1 0 0,0-2 0,0 1 0,0-2 0,0 0 0,-16-7 0,23 7-341,-1 0 0,0 1-1,-20-4 1,11 5-6485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15:58:26.3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487 3 24575,'-141'-2'0,"-152"5"0,291-3 0,0 0 0,-1 0 0,1 0 0,0 0 0,-1 1 0,1-1 0,0 1 0,0 0 0,-1-1 0,1 1 0,0 0 0,0 0 0,0 0 0,0 1 0,0-1 0,0 0 0,1 1 0,-1-1 0,0 1 0,1 0 0,-1 0 0,1-1 0,-2 3 0,2-1 0,0 0 0,1 0 0,-1 0 0,1 0 0,0 0 0,0 0 0,0 0 0,0 0 0,0 0 0,1-1 0,-1 1 0,1 0 0,-1 0 0,1 0 0,2 4 0,5 9 0,0 0 0,2 0 0,-1-1 0,20 22 0,101 104 0,-28-34 0,-91-97-39,1 0 0,0-1 1,1 0-1,0-1 0,0-1 0,26 11 0,-12-5-1054,-10-4-5733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15:58:28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818 1 24575,'-6'1'0,"-1"0"0,1 1 0,-1 0 0,1 0 0,0 1 0,0-1 0,-7 6 0,-14 4 0,-49 21 0,57-24 0,-1 0 0,1-1 0,-1-1 0,0-1 0,-1 0 0,0-2 0,-41 4 0,-32 2 0,68-5 0,-44 1 0,34-3 0,-55 9 0,26-2 0,8 4-1365,41-10-5461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15:58:30.0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185 1 24575,'-10'12'0,"0"1"0,2-1 0,0 2 0,0-1 0,-9 25 0,-18 30 0,25-50 0,1 0 0,1 1 0,-10 33 0,12-32 0,-1 0 0,-19 37 0,25-56 0,0 0 0,1 0 0,-1 1 0,1-1 0,0 0 0,-1 1 0,1-1 0,0 0 0,0 1 0,0-1 0,0 0 0,0 1 0,0-1 0,0 0 0,0 0 0,0 1 0,0-1 0,1 0 0,-1 1 0,1-1 0,-1 0 0,1 0 0,-1 0 0,1 1 0,0-1 0,0 0 0,0 0 0,-1 0 0,1 0 0,0 0 0,0 0 0,0 0 0,0-1 0,0 1 0,1 0 0,-1-1 0,0 1 0,0 0 0,0-1 0,1 0 0,-1 1 0,0-1 0,3 1 0,10 3 0,0 0 0,0 0 0,18 1 0,-18-3 0,244 52-1365,-232-47-5461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15:58:31.8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1002 1 24575,'-11'0'0,"-1"1"0,1 1 0,-1-1 0,1 2 0,0 0 0,0 0 0,0 1 0,0 1 0,1-1 0,-17 12 0,-4 4 0,2 2 0,-27 26 0,12-11 0,23-22 0,-1-1 0,0-1 0,0-1 0,-2-1 0,-29 10 0,28-12 0,0 1 0,1 1 0,0 1 0,-42 30 0,52-33 0,1 0 0,-1-1 0,0-1 0,-1 0 0,0-1 0,-26 7 0,19-7 0,1 2 0,-30 14 0,-81 47-1365,109-58-5461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15:58:33.4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264 0 24575,'-4'2'0,"1"-1"0,-1 1 0,1 0 0,0 0 0,0 0 0,0 0 0,0 0 0,0 1 0,0-1 0,0 1 0,1 0 0,-1 0 0,1 0 0,0 0 0,-2 4 0,-5 5 0,-38 42 0,12-17 0,3 2 0,-55 86 0,87-124 0,-1 1 0,0-1 0,0 1 0,1-1 0,-1 1 0,1 0 0,-1-1 0,1 1 0,0 0 0,0-1 0,0 1 0,0 0 0,0-1 0,0 1 0,0 0 0,0-1 0,1 1 0,-1 0 0,1-1 0,-1 1 0,1 0 0,-1-1 0,1 1 0,0-1 0,0 1 0,0-1 0,0 0 0,0 1 0,0-1 0,0 0 0,1 0 0,-1 0 0,0 0 0,1 0 0,-1 0 0,1 0 0,-1 0 0,1 0 0,-1-1 0,3 2 0,9 3 0,1 0 0,-1-1 0,0 0 0,15 1 0,-16-2 0,173 18-1365,-166-15-5461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38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64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31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43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5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8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45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96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90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36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4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5/22/2022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4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21.png"/><Relationship Id="rId18" Type="http://schemas.openxmlformats.org/officeDocument/2006/relationships/customXml" Target="../ink/ink9.xml"/><Relationship Id="rId3" Type="http://schemas.openxmlformats.org/officeDocument/2006/relationships/image" Target="../media/image16.png"/><Relationship Id="rId21" Type="http://schemas.openxmlformats.org/officeDocument/2006/relationships/image" Target="../media/image25.png"/><Relationship Id="rId7" Type="http://schemas.openxmlformats.org/officeDocument/2006/relationships/image" Target="../media/image18.png"/><Relationship Id="rId12" Type="http://schemas.openxmlformats.org/officeDocument/2006/relationships/customXml" Target="../ink/ink6.xml"/><Relationship Id="rId17" Type="http://schemas.openxmlformats.org/officeDocument/2006/relationships/image" Target="../media/image23.png"/><Relationship Id="rId25" Type="http://schemas.openxmlformats.org/officeDocument/2006/relationships/image" Target="../media/image27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20.png"/><Relationship Id="rId24" Type="http://schemas.openxmlformats.org/officeDocument/2006/relationships/customXml" Target="../ink/ink12.xml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10" Type="http://schemas.openxmlformats.org/officeDocument/2006/relationships/customXml" Target="../ink/ink5.xml"/><Relationship Id="rId19" Type="http://schemas.openxmlformats.org/officeDocument/2006/relationships/image" Target="../media/image24.png"/><Relationship Id="rId4" Type="http://schemas.openxmlformats.org/officeDocument/2006/relationships/customXml" Target="../ink/ink2.xml"/><Relationship Id="rId9" Type="http://schemas.openxmlformats.org/officeDocument/2006/relationships/image" Target="../media/image19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8DAE2A01-FC8D-C247-7B65-AF6FE34F0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27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FCC039D-7C23-4AD7-8728-9E69EDE9CA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43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2A72B7DC-78E9-4110-97D9-49C2588BD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574020"/>
            <a:ext cx="2628900" cy="2940504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latinLnBrk="0">
              <a:lnSpc>
                <a:spcPct val="150000"/>
              </a:lnSpc>
            </a:pPr>
            <a:r>
              <a:rPr lang="en-US" altLang="ko-KR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II. </a:t>
            </a:r>
            <a:br>
              <a:rPr lang="en-US" altLang="ko-KR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ko-KR" alt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종 교  개 혁       신             학 </a:t>
            </a:r>
            <a:br>
              <a:rPr lang="en-US" altLang="ko-KR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ko-KR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</a:t>
            </a:r>
            <a:r>
              <a:rPr lang="ko-KR" alt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루터</a:t>
            </a:r>
            <a:r>
              <a:rPr lang="en-US" altLang="ko-KR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ko-KR" alt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칼빈</a:t>
            </a:r>
            <a:r>
              <a:rPr lang="en-US" altLang="ko-KR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44554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498CA19A-6849-43CE-B084-19F3A4B9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803" b="76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0" name="Rectangle 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ACB70881-32CC-4B80-A289-F5023D16A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latinLnBrk="0"/>
            <a:r>
              <a: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의로우신 </a:t>
            </a:r>
            <a:r>
              <a:rPr lang="ko-KR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심판자</a:t>
            </a:r>
            <a:r>
              <a: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그리스도</a:t>
            </a:r>
            <a:endParaRPr lang="en-US" altLang="ko-KR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491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hy-did-jesus-cry-my-god-my-god-why-have-you-forsaken-me">
            <a:extLst>
              <a:ext uri="{FF2B5EF4-FFF2-40B4-BE49-F238E27FC236}">
                <a16:creationId xmlns:a16="http://schemas.microsoft.com/office/drawing/2014/main" id="{11302ADA-157A-4203-A663-1E853D15E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9A6A6407-9C8A-4076-9909-FBD6A7E8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latinLnBrk="0"/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"</a:t>
            </a:r>
            <a:r>
              <a: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나의 하나님 나의 하나님 어찌하여 나를 </a:t>
            </a:r>
            <a:r>
              <a:rPr lang="ko-KR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버리셨나이까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?” (</a:t>
            </a:r>
            <a:r>
              <a: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시 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22:1)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82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DD8D0C6A-EE75-4B88-B924-DB06802DF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latinLnBrk="0"/>
            <a:r>
              <a:rPr lang="ko-KR" altLang="en-US" sz="5400" dirty="0"/>
              <a:t>루터의</a:t>
            </a:r>
            <a:br>
              <a:rPr lang="en-US" altLang="ko-KR" sz="5400" dirty="0"/>
            </a:br>
            <a:r>
              <a:rPr lang="ko-KR" altLang="en-US" sz="5400" dirty="0"/>
              <a:t>탑의 체험</a:t>
            </a:r>
            <a:endParaRPr lang="en-US" altLang="ko-KR" sz="5400" dirty="0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3FC2F1BA-3516-4DD5-B32E-3ED9EB86E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4068" y="2872899"/>
            <a:ext cx="5063706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latinLnBrk="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latinLnBrk="0"/>
            <a:r>
              <a:rPr lang="en-US" altLang="ko-KR" sz="2400" b="1" dirty="0"/>
              <a:t>“</a:t>
            </a:r>
            <a:r>
              <a:rPr lang="ko-KR" altLang="en-US" sz="2400" b="1" dirty="0"/>
              <a:t>복음에는 하나님의 의가 나타나서</a:t>
            </a:r>
            <a:endParaRPr lang="en-US" altLang="ko-KR" sz="2400" b="1" dirty="0"/>
          </a:p>
          <a:p>
            <a:pPr latinLnBrk="0"/>
            <a:r>
              <a:rPr lang="ko-KR" altLang="en-US" sz="2400" b="1" dirty="0"/>
              <a:t>믿음으로 믿음에 이르게 </a:t>
            </a:r>
            <a:r>
              <a:rPr lang="ko-KR" altLang="en-US" sz="2400" b="1" dirty="0" err="1"/>
              <a:t>하나니</a:t>
            </a:r>
            <a:endParaRPr lang="en-US" altLang="ko-KR" sz="2400" b="1" dirty="0"/>
          </a:p>
          <a:p>
            <a:pPr latinLnBrk="0"/>
            <a:r>
              <a:rPr lang="ko-KR" altLang="en-US" sz="2400" b="1" dirty="0"/>
              <a:t>기록된 바 오직 의인은 믿음으로</a:t>
            </a:r>
            <a:endParaRPr lang="en-US" altLang="ko-KR" sz="2400" b="1" dirty="0"/>
          </a:p>
          <a:p>
            <a:pPr latinLnBrk="0"/>
            <a:r>
              <a:rPr lang="ko-KR" altLang="en-US" sz="2400" b="1" dirty="0"/>
              <a:t>말미암아 살리라 함과 </a:t>
            </a:r>
            <a:r>
              <a:rPr lang="ko-KR" altLang="en-US" sz="2400" b="1" dirty="0" err="1"/>
              <a:t>같으니라</a:t>
            </a:r>
            <a:r>
              <a:rPr lang="en-US" altLang="ko-KR" sz="2400" b="1" dirty="0"/>
              <a:t>”</a:t>
            </a:r>
            <a:r>
              <a:rPr lang="ko-KR" altLang="en-US" sz="2400" b="1" dirty="0"/>
              <a:t> </a:t>
            </a:r>
            <a:endParaRPr lang="en-US" altLang="ko-KR" sz="2400" b="1" dirty="0"/>
          </a:p>
          <a:p>
            <a:pPr latinLnBrk="0"/>
            <a:r>
              <a:rPr lang="ko-KR" altLang="en-US" sz="2400" b="1" dirty="0"/>
              <a:t>로마서 </a:t>
            </a:r>
            <a:r>
              <a:rPr lang="en-US" altLang="ko-KR" sz="2400" b="1" dirty="0"/>
              <a:t>1:17</a:t>
            </a:r>
          </a:p>
        </p:txBody>
      </p:sp>
      <p:pic>
        <p:nvPicPr>
          <p:cNvPr id="4098" name="Picture 2" descr="Luther&amp;#39;s Breakthrough in Romans - Lutheran Reformation">
            <a:extLst>
              <a:ext uri="{FF2B5EF4-FFF2-40B4-BE49-F238E27FC236}">
                <a16:creationId xmlns:a16="http://schemas.microsoft.com/office/drawing/2014/main" id="{1D1BFF97-7CEC-45FC-8C47-B6E6CEA61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 b="613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412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0557BA-00CC-4C67-ADCA-595378601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6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 latinLnBrk="0"/>
            <a:r>
              <a:rPr lang="en-US" altLang="ko-KR" sz="3100">
                <a:solidFill>
                  <a:schemeClr val="tx1">
                    <a:lumMod val="85000"/>
                    <a:lumOff val="15000"/>
                  </a:schemeClr>
                </a:solidFill>
              </a:rPr>
              <a:t>Hell was stoked ...</a:t>
            </a:r>
            <a:endParaRPr lang="en-US" altLang="ko-KR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146" name="Picture 2" descr="Hell | Verse and Dimensions Wikia | Fandom">
            <a:extLst>
              <a:ext uri="{FF2B5EF4-FFF2-40B4-BE49-F238E27FC236}">
                <a16:creationId xmlns:a16="http://schemas.microsoft.com/office/drawing/2014/main" id="{D8B8333D-3068-483A-ADDC-AD6D5324410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3334" b="1"/>
          <a:stretch/>
        </p:blipFill>
        <p:spPr bwMode="auto">
          <a:xfrm>
            <a:off x="0" y="0"/>
            <a:ext cx="989162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065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69560B37-E65F-4E52-88BF-0893A0AAA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70" y="1"/>
            <a:ext cx="9473439" cy="1216801"/>
          </a:xfrm>
        </p:spPr>
        <p:txBody>
          <a:bodyPr>
            <a:normAutofit/>
          </a:bodyPr>
          <a:lstStyle/>
          <a:p>
            <a:r>
              <a:rPr lang="ko-KR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성경</a:t>
            </a:r>
            <a:r>
              <a:rPr lang="en-US" altLang="ko-K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altLang="ko-K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로마 가톨릭 교회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54BE06A2-8323-4F30-82FE-DF4B2CC3DE42}"/>
              </a:ext>
            </a:extLst>
          </p:cNvPr>
          <p:cNvGrpSpPr/>
          <p:nvPr/>
        </p:nvGrpSpPr>
        <p:grpSpPr>
          <a:xfrm>
            <a:off x="1202841" y="1057786"/>
            <a:ext cx="7886700" cy="1216800"/>
            <a:chOff x="0" y="688118"/>
            <a:chExt cx="7886700" cy="1216800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C0858625-F953-46CA-9601-3033092C6C02}"/>
                </a:ext>
              </a:extLst>
            </p:cNvPr>
            <p:cNvSpPr/>
            <p:nvPr/>
          </p:nvSpPr>
          <p:spPr>
            <a:xfrm>
              <a:off x="0" y="688118"/>
              <a:ext cx="7886700" cy="12168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사각형: 둥근 모서리 4">
              <a:extLst>
                <a:ext uri="{FF2B5EF4-FFF2-40B4-BE49-F238E27FC236}">
                  <a16:creationId xmlns:a16="http://schemas.microsoft.com/office/drawing/2014/main" id="{035469B1-D2C5-4D31-9611-552B805A5738}"/>
                </a:ext>
              </a:extLst>
            </p:cNvPr>
            <p:cNvSpPr txBox="1"/>
            <p:nvPr/>
          </p:nvSpPr>
          <p:spPr>
            <a:xfrm>
              <a:off x="59399" y="747517"/>
              <a:ext cx="7767902" cy="10980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복음</a:t>
              </a:r>
              <a:r>
                <a:rPr lang="en-US" altLang="ko-KR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vs</a:t>
              </a:r>
              <a:r>
                <a:rPr lang="en-US" altLang="ko-KR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ko-KR" alt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율법</a:t>
              </a: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0579B05-41D7-44CF-B104-3AD45171B255}"/>
              </a:ext>
            </a:extLst>
          </p:cNvPr>
          <p:cNvGrpSpPr/>
          <p:nvPr/>
        </p:nvGrpSpPr>
        <p:grpSpPr>
          <a:xfrm>
            <a:off x="1202841" y="2314895"/>
            <a:ext cx="7886700" cy="1216800"/>
            <a:chOff x="0" y="1976136"/>
            <a:chExt cx="7886700" cy="1216800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A35EA680-5CB1-4DE6-A0C0-0CA0E10D3BF0}"/>
                </a:ext>
              </a:extLst>
            </p:cNvPr>
            <p:cNvSpPr/>
            <p:nvPr/>
          </p:nvSpPr>
          <p:spPr>
            <a:xfrm>
              <a:off x="0" y="1976136"/>
              <a:ext cx="7886700" cy="12168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사각형: 둥근 모서리 4">
              <a:extLst>
                <a:ext uri="{FF2B5EF4-FFF2-40B4-BE49-F238E27FC236}">
                  <a16:creationId xmlns:a16="http://schemas.microsoft.com/office/drawing/2014/main" id="{7D7AE0DF-5B36-42EF-9778-222F23182E4A}"/>
                </a:ext>
              </a:extLst>
            </p:cNvPr>
            <p:cNvSpPr txBox="1"/>
            <p:nvPr/>
          </p:nvSpPr>
          <p:spPr>
            <a:xfrm>
              <a:off x="59399" y="2035535"/>
              <a:ext cx="7767902" cy="10980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4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하나님의 은혜</a:t>
              </a:r>
              <a:r>
                <a:rPr lang="en-US" altLang="ko-KR" sz="4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4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vs</a:t>
              </a:r>
              <a:r>
                <a:rPr lang="en-US" altLang="ko-KR" sz="4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ko-KR" altLang="en-US" sz="4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하나님의 진노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B0A78C0D-AF48-4B9C-B354-FA170952058C}"/>
              </a:ext>
            </a:extLst>
          </p:cNvPr>
          <p:cNvGrpSpPr/>
          <p:nvPr/>
        </p:nvGrpSpPr>
        <p:grpSpPr>
          <a:xfrm>
            <a:off x="1202841" y="3569828"/>
            <a:ext cx="7886700" cy="1216800"/>
            <a:chOff x="0" y="688118"/>
            <a:chExt cx="7886700" cy="1216800"/>
          </a:xfrm>
        </p:grpSpPr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81D17B43-CC4B-4485-ADF2-2E59FC8C00EF}"/>
                </a:ext>
              </a:extLst>
            </p:cNvPr>
            <p:cNvSpPr/>
            <p:nvPr/>
          </p:nvSpPr>
          <p:spPr>
            <a:xfrm>
              <a:off x="0" y="688118"/>
              <a:ext cx="7886700" cy="12168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사각형: 둥근 모서리 4">
              <a:extLst>
                <a:ext uri="{FF2B5EF4-FFF2-40B4-BE49-F238E27FC236}">
                  <a16:creationId xmlns:a16="http://schemas.microsoft.com/office/drawing/2014/main" id="{C8118EE0-AAD5-4ADA-B599-1596C04E0070}"/>
                </a:ext>
              </a:extLst>
            </p:cNvPr>
            <p:cNvSpPr txBox="1"/>
            <p:nvPr/>
          </p:nvSpPr>
          <p:spPr>
            <a:xfrm>
              <a:off x="59399" y="747517"/>
              <a:ext cx="7767902" cy="10980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구원</a:t>
              </a:r>
              <a:r>
                <a:rPr lang="en-US" altLang="ko-KR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vs</a:t>
              </a:r>
              <a:r>
                <a:rPr lang="en-US" altLang="ko-KR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ko-KR" alt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심판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BF5F5EB1-B657-4DA4-AC8B-D3AC3D34EB06}"/>
              </a:ext>
            </a:extLst>
          </p:cNvPr>
          <p:cNvGrpSpPr/>
          <p:nvPr/>
        </p:nvGrpSpPr>
        <p:grpSpPr>
          <a:xfrm>
            <a:off x="1202841" y="4826937"/>
            <a:ext cx="7886700" cy="1714128"/>
            <a:chOff x="0" y="1976136"/>
            <a:chExt cx="7886700" cy="1216800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65460B9F-74E3-4D66-92A8-117742BC3C9B}"/>
                </a:ext>
              </a:extLst>
            </p:cNvPr>
            <p:cNvSpPr/>
            <p:nvPr/>
          </p:nvSpPr>
          <p:spPr>
            <a:xfrm>
              <a:off x="0" y="1976136"/>
              <a:ext cx="7886700" cy="12168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사각형: 둥근 모서리 4">
              <a:extLst>
                <a:ext uri="{FF2B5EF4-FFF2-40B4-BE49-F238E27FC236}">
                  <a16:creationId xmlns:a16="http://schemas.microsoft.com/office/drawing/2014/main" id="{F93C56E0-5396-42B0-87A9-18E08A018D37}"/>
                </a:ext>
              </a:extLst>
            </p:cNvPr>
            <p:cNvSpPr txBox="1"/>
            <p:nvPr/>
          </p:nvSpPr>
          <p:spPr>
            <a:xfrm>
              <a:off x="59399" y="2035535"/>
              <a:ext cx="7767902" cy="10980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defTabSz="19558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ko-KR" altLang="en-US" sz="3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신중심기독교</a:t>
              </a:r>
              <a:r>
                <a:rPr lang="ko-KR" altLang="en-US" sz="3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vs</a:t>
              </a:r>
              <a:r>
                <a:rPr lang="en-US" altLang="ko-KR" sz="3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ko-KR" altLang="en-US" sz="3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인간중심우상종교</a:t>
              </a:r>
              <a:endParaRPr lang="ko-KR" altLang="en-US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228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51" y="365127"/>
            <a:ext cx="8393282" cy="1325563"/>
          </a:xfrm>
        </p:spPr>
        <p:txBody>
          <a:bodyPr>
            <a:normAutofit/>
          </a:bodyPr>
          <a:lstStyle/>
          <a:p>
            <a:r>
              <a:rPr lang="ko-KR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마틴 루터의 종교개혁신학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4FF2CCF-EEBB-4D7D-97EF-77140B12A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897" y="1825625"/>
            <a:ext cx="81205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ko-KR" alt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율법</a:t>
            </a: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B396A11A-4F2A-48D0-8810-5D317EAF0BE0}"/>
              </a:ext>
            </a:extLst>
          </p:cNvPr>
          <p:cNvCxnSpPr>
            <a:cxnSpLocks/>
          </p:cNvCxnSpPr>
          <p:nvPr/>
        </p:nvCxnSpPr>
        <p:spPr>
          <a:xfrm>
            <a:off x="4690052" y="2154057"/>
            <a:ext cx="0" cy="38922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D92531AC-7B20-4F73-AC9E-5EEF33DC54C5}"/>
              </a:ext>
            </a:extLst>
          </p:cNvPr>
          <p:cNvCxnSpPr>
            <a:cxnSpLocks/>
          </p:cNvCxnSpPr>
          <p:nvPr/>
        </p:nvCxnSpPr>
        <p:spPr>
          <a:xfrm>
            <a:off x="4979473" y="2074688"/>
            <a:ext cx="20973" cy="38532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43D37C62-ACB6-4896-BAEB-8B9B4AC03FA0}"/>
              </a:ext>
            </a:extLst>
          </p:cNvPr>
          <p:cNvSpPr/>
          <p:nvPr/>
        </p:nvSpPr>
        <p:spPr>
          <a:xfrm rot="2849241">
            <a:off x="4790721" y="2339815"/>
            <a:ext cx="138413" cy="730554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평행 사변형 16">
            <a:extLst>
              <a:ext uri="{FF2B5EF4-FFF2-40B4-BE49-F238E27FC236}">
                <a16:creationId xmlns:a16="http://schemas.microsoft.com/office/drawing/2014/main" id="{E0FA82FE-DFCE-41BA-9237-4C0398F63C50}"/>
              </a:ext>
            </a:extLst>
          </p:cNvPr>
          <p:cNvSpPr/>
          <p:nvPr/>
        </p:nvSpPr>
        <p:spPr>
          <a:xfrm rot="2849241">
            <a:off x="4779498" y="2797014"/>
            <a:ext cx="138413" cy="730554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0EDA9D77-2CDE-4A6D-B313-69FA08E61B83}"/>
              </a:ext>
            </a:extLst>
          </p:cNvPr>
          <p:cNvSpPr/>
          <p:nvPr/>
        </p:nvSpPr>
        <p:spPr>
          <a:xfrm rot="2849241">
            <a:off x="4790721" y="3274775"/>
            <a:ext cx="138413" cy="730554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평행 사변형 18">
            <a:extLst>
              <a:ext uri="{FF2B5EF4-FFF2-40B4-BE49-F238E27FC236}">
                <a16:creationId xmlns:a16="http://schemas.microsoft.com/office/drawing/2014/main" id="{200C1139-C0C7-4664-8BDD-8EE9492A140B}"/>
              </a:ext>
            </a:extLst>
          </p:cNvPr>
          <p:cNvSpPr/>
          <p:nvPr/>
        </p:nvSpPr>
        <p:spPr>
          <a:xfrm rot="2849241">
            <a:off x="4790721" y="3704823"/>
            <a:ext cx="138413" cy="730554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평행 사변형 19">
            <a:extLst>
              <a:ext uri="{FF2B5EF4-FFF2-40B4-BE49-F238E27FC236}">
                <a16:creationId xmlns:a16="http://schemas.microsoft.com/office/drawing/2014/main" id="{02BAF948-3492-40A1-A198-01132E84B0BE}"/>
              </a:ext>
            </a:extLst>
          </p:cNvPr>
          <p:cNvSpPr/>
          <p:nvPr/>
        </p:nvSpPr>
        <p:spPr>
          <a:xfrm rot="2849241">
            <a:off x="4790721" y="4224499"/>
            <a:ext cx="138413" cy="730554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평행 사변형 20">
            <a:extLst>
              <a:ext uri="{FF2B5EF4-FFF2-40B4-BE49-F238E27FC236}">
                <a16:creationId xmlns:a16="http://schemas.microsoft.com/office/drawing/2014/main" id="{DCAE926C-F523-48D5-869D-0CCEA1BC5437}"/>
              </a:ext>
            </a:extLst>
          </p:cNvPr>
          <p:cNvSpPr/>
          <p:nvPr/>
        </p:nvSpPr>
        <p:spPr>
          <a:xfrm rot="2849241">
            <a:off x="4779497" y="4821356"/>
            <a:ext cx="138413" cy="730554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2609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461" y="365127"/>
            <a:ext cx="8516680" cy="729337"/>
          </a:xfrm>
        </p:spPr>
        <p:txBody>
          <a:bodyPr>
            <a:normAutofit/>
          </a:bodyPr>
          <a:lstStyle/>
          <a:p>
            <a:r>
              <a:rPr lang="ko-KR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마틴 루터의 종교개혁신학</a:t>
            </a:r>
          </a:p>
        </p:txBody>
      </p:sp>
      <p:sp>
        <p:nvSpPr>
          <p:cNvPr id="15" name="내용 개체 틀 2">
            <a:extLst>
              <a:ext uri="{FF2B5EF4-FFF2-40B4-BE49-F238E27FC236}">
                <a16:creationId xmlns:a16="http://schemas.microsoft.com/office/drawing/2014/main" id="{C5B5FA9A-85B0-46D8-AB61-B1281CFE90C8}"/>
              </a:ext>
            </a:extLst>
          </p:cNvPr>
          <p:cNvSpPr txBox="1">
            <a:spLocks/>
          </p:cNvSpPr>
          <p:nvPr/>
        </p:nvSpPr>
        <p:spPr>
          <a:xfrm>
            <a:off x="684152" y="1530205"/>
            <a:ext cx="8120543" cy="570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ko-KR" alt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신론</a:t>
            </a:r>
            <a:endParaRPr lang="en-US" altLang="ko-KR" sz="2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내용 개체 틀 2">
            <a:extLst>
              <a:ext uri="{FF2B5EF4-FFF2-40B4-BE49-F238E27FC236}">
                <a16:creationId xmlns:a16="http://schemas.microsoft.com/office/drawing/2014/main" id="{93935973-1739-4B29-8A64-9173638F0D6B}"/>
              </a:ext>
            </a:extLst>
          </p:cNvPr>
          <p:cNvSpPr txBox="1">
            <a:spLocks/>
          </p:cNvSpPr>
          <p:nvPr/>
        </p:nvSpPr>
        <p:spPr>
          <a:xfrm>
            <a:off x="693421" y="2235968"/>
            <a:ext cx="8120543" cy="655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(1) </a:t>
            </a:r>
            <a:r>
              <a:rPr lang="ko-K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창조주 하나님</a:t>
            </a:r>
            <a:endParaRPr lang="en-US" altLang="ko-KR" sz="3200" dirty="0">
              <a:solidFill>
                <a:prstClr val="black"/>
              </a:solidFill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marL="540000" indent="0">
              <a:buNone/>
            </a:pP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내용 개체 틀 2">
            <a:extLst>
              <a:ext uri="{FF2B5EF4-FFF2-40B4-BE49-F238E27FC236}">
                <a16:creationId xmlns:a16="http://schemas.microsoft.com/office/drawing/2014/main" id="{067AB999-80BD-4405-88A3-8CD800B30C6C}"/>
              </a:ext>
            </a:extLst>
          </p:cNvPr>
          <p:cNvSpPr txBox="1">
            <a:spLocks/>
          </p:cNvSpPr>
          <p:nvPr/>
        </p:nvSpPr>
        <p:spPr>
          <a:xfrm>
            <a:off x="682788" y="3026206"/>
            <a:ext cx="8120543" cy="1907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반대된 것으로의 창조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ko-K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눅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1:51-53)</a:t>
            </a:r>
          </a:p>
          <a:p>
            <a:pPr marL="540000" indent="0">
              <a:buNone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ko-K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그의 팔로 힘을 </a:t>
            </a:r>
            <a:r>
              <a:rPr lang="ko-KR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보이사</a:t>
            </a:r>
            <a:r>
              <a:rPr lang="ko-K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마음의 생각이 교만한 자들을 흩으셨고 권세 있는 자를 그 위에서 내리치셨으며 비천한 자를 높이셨고 주리는 자를 좋은 것으로 </a:t>
            </a:r>
            <a:r>
              <a:rPr lang="ko-KR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배불리셨으며</a:t>
            </a:r>
            <a:r>
              <a:rPr lang="ko-K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부자는 빈손으로 </a:t>
            </a:r>
            <a:r>
              <a:rPr lang="ko-KR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보내셨도다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내용 개체 틀 2">
            <a:extLst>
              <a:ext uri="{FF2B5EF4-FFF2-40B4-BE49-F238E27FC236}">
                <a16:creationId xmlns:a16="http://schemas.microsoft.com/office/drawing/2014/main" id="{3D2D8A6C-FF80-4178-A397-A640FC9DB8B2}"/>
              </a:ext>
            </a:extLst>
          </p:cNvPr>
          <p:cNvSpPr txBox="1">
            <a:spLocks/>
          </p:cNvSpPr>
          <p:nvPr/>
        </p:nvSpPr>
        <p:spPr>
          <a:xfrm>
            <a:off x="1194517" y="4638035"/>
            <a:ext cx="8120543" cy="655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- </a:t>
            </a:r>
            <a:r>
              <a:rPr lang="ko-KR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행위 언어</a:t>
            </a: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내용 개체 틀 2">
            <a:extLst>
              <a:ext uri="{FF2B5EF4-FFF2-40B4-BE49-F238E27FC236}">
                <a16:creationId xmlns:a16="http://schemas.microsoft.com/office/drawing/2014/main" id="{08EE4EA3-3113-478C-9110-880D80CC0016}"/>
              </a:ext>
            </a:extLst>
          </p:cNvPr>
          <p:cNvSpPr txBox="1">
            <a:spLocks/>
          </p:cNvSpPr>
          <p:nvPr/>
        </p:nvSpPr>
        <p:spPr>
          <a:xfrm>
            <a:off x="1194517" y="5190329"/>
            <a:ext cx="8120543" cy="629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- </a:t>
            </a:r>
            <a:r>
              <a:rPr lang="ko-KR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하나님의 가면</a:t>
            </a:r>
            <a:endParaRPr lang="en-US" altLang="ko-KR" sz="3200" dirty="0">
              <a:solidFill>
                <a:prstClr val="black"/>
              </a:solidFill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26" name="내용 개체 틀 2">
            <a:extLst>
              <a:ext uri="{FF2B5EF4-FFF2-40B4-BE49-F238E27FC236}">
                <a16:creationId xmlns:a16="http://schemas.microsoft.com/office/drawing/2014/main" id="{1EF870E7-3634-4C46-BC1E-22B7D9816AA8}"/>
              </a:ext>
            </a:extLst>
          </p:cNvPr>
          <p:cNvSpPr txBox="1">
            <a:spLocks/>
          </p:cNvSpPr>
          <p:nvPr/>
        </p:nvSpPr>
        <p:spPr>
          <a:xfrm>
            <a:off x="1194517" y="5728865"/>
            <a:ext cx="8120543" cy="588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- </a:t>
            </a:r>
            <a:r>
              <a:rPr lang="ko-KR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계속적인 창조 </a:t>
            </a:r>
            <a:r>
              <a:rPr lang="en-US" altLang="ko-KR" sz="32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ko-KR" sz="32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우리의 신앙고백</a:t>
            </a:r>
            <a:endParaRPr lang="en-US" altLang="ko-KR" sz="3200" dirty="0">
              <a:solidFill>
                <a:prstClr val="black"/>
              </a:solidFill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marL="540000" indent="0">
              <a:buNone/>
            </a:pP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27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4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85" y="365127"/>
            <a:ext cx="8393282" cy="1325563"/>
          </a:xfrm>
        </p:spPr>
        <p:txBody>
          <a:bodyPr>
            <a:normAutofit/>
          </a:bodyPr>
          <a:lstStyle/>
          <a:p>
            <a:r>
              <a:rPr lang="ko-KR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마틴 루터의 종교개혁신학</a:t>
            </a:r>
          </a:p>
        </p:txBody>
      </p:sp>
      <p:sp>
        <p:nvSpPr>
          <p:cNvPr id="16" name="내용 개체 틀 2">
            <a:extLst>
              <a:ext uri="{FF2B5EF4-FFF2-40B4-BE49-F238E27FC236}">
                <a16:creationId xmlns:a16="http://schemas.microsoft.com/office/drawing/2014/main" id="{BFDF55C7-18B7-4426-BDA1-F307AFFE2B8D}"/>
              </a:ext>
            </a:extLst>
          </p:cNvPr>
          <p:cNvSpPr txBox="1">
            <a:spLocks/>
          </p:cNvSpPr>
          <p:nvPr/>
        </p:nvSpPr>
        <p:spPr>
          <a:xfrm>
            <a:off x="748731" y="1753300"/>
            <a:ext cx="8120543" cy="571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(2) </a:t>
            </a:r>
            <a:r>
              <a:rPr lang="ko-K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구원하시는 하나님</a:t>
            </a:r>
            <a:endParaRPr lang="en-US" altLang="ko-K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내용 개체 틀 2">
            <a:extLst>
              <a:ext uri="{FF2B5EF4-FFF2-40B4-BE49-F238E27FC236}">
                <a16:creationId xmlns:a16="http://schemas.microsoft.com/office/drawing/2014/main" id="{BD49E8FE-B5AD-429C-BC93-391C8FD2E0A6}"/>
              </a:ext>
            </a:extLst>
          </p:cNvPr>
          <p:cNvSpPr txBox="1">
            <a:spLocks/>
          </p:cNvSpPr>
          <p:nvPr/>
        </p:nvSpPr>
        <p:spPr>
          <a:xfrm>
            <a:off x="757022" y="2419495"/>
            <a:ext cx="8120543" cy="175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“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하나님은 사랑이시라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성경의 아가페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≠ 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에로스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헬라의 </a:t>
            </a:r>
            <a:r>
              <a:rPr lang="ko-K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획득적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사랑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≠ </a:t>
            </a:r>
            <a:r>
              <a:rPr lang="ko-K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노모스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유대인의 </a:t>
            </a:r>
            <a:r>
              <a:rPr lang="ko-K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공로적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사랑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내용 개체 틀 2">
            <a:extLst>
              <a:ext uri="{FF2B5EF4-FFF2-40B4-BE49-F238E27FC236}">
                <a16:creationId xmlns:a16="http://schemas.microsoft.com/office/drawing/2014/main" id="{763D6BF1-9F22-4943-8BF8-2F367D7D3394}"/>
              </a:ext>
            </a:extLst>
          </p:cNvPr>
          <p:cNvSpPr txBox="1">
            <a:spLocks/>
          </p:cNvSpPr>
          <p:nvPr/>
        </p:nvSpPr>
        <p:spPr>
          <a:xfrm>
            <a:off x="746389" y="4317293"/>
            <a:ext cx="8120543" cy="603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ko-K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예정하시는 하나님</a:t>
            </a:r>
            <a:endParaRPr lang="en-US" altLang="ko-K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내용 개체 틀 2">
            <a:extLst>
              <a:ext uri="{FF2B5EF4-FFF2-40B4-BE49-F238E27FC236}">
                <a16:creationId xmlns:a16="http://schemas.microsoft.com/office/drawing/2014/main" id="{D068F285-1775-442C-95CF-8BDA8030D28C}"/>
              </a:ext>
            </a:extLst>
          </p:cNvPr>
          <p:cNvSpPr txBox="1">
            <a:spLocks/>
          </p:cNvSpPr>
          <p:nvPr/>
        </p:nvSpPr>
        <p:spPr>
          <a:xfrm>
            <a:off x="751073" y="4972252"/>
            <a:ext cx="8120543" cy="1251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창조 이전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무조건적 예정</a:t>
            </a:r>
            <a:endParaRPr lang="en-US" altLang="ko-K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종교개혁 당시 예정론의 역할</a:t>
            </a:r>
            <a:endParaRPr lang="en-US" altLang="ko-K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800"/>
              </a:spcBef>
              <a:buNone/>
            </a:pPr>
            <a:endParaRPr lang="en-US" altLang="ko-K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5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813" y="365127"/>
            <a:ext cx="8457078" cy="1325563"/>
          </a:xfrm>
        </p:spPr>
        <p:txBody>
          <a:bodyPr>
            <a:normAutofit/>
          </a:bodyPr>
          <a:lstStyle/>
          <a:p>
            <a:r>
              <a:rPr lang="ko-KR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마틴 루터의 종교개혁신학</a:t>
            </a: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4EE5044B-A2D7-4331-BA22-0F81E55F374A}"/>
              </a:ext>
            </a:extLst>
          </p:cNvPr>
          <p:cNvSpPr txBox="1">
            <a:spLocks/>
          </p:cNvSpPr>
          <p:nvPr/>
        </p:nvSpPr>
        <p:spPr>
          <a:xfrm>
            <a:off x="918916" y="1786855"/>
            <a:ext cx="8120543" cy="623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3. </a:t>
            </a:r>
            <a:r>
              <a:rPr lang="ko-KR" alt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기독론</a:t>
            </a:r>
            <a:endParaRPr lang="en-US" altLang="ko-KR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E87DE718-4A35-4B21-AEA1-B5B35990AC95}"/>
              </a:ext>
            </a:extLst>
          </p:cNvPr>
          <p:cNvSpPr txBox="1">
            <a:spLocks/>
          </p:cNvSpPr>
          <p:nvPr/>
        </p:nvSpPr>
        <p:spPr>
          <a:xfrm>
            <a:off x="918916" y="2570553"/>
            <a:ext cx="8120543" cy="623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None/>
            </a:pP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신앙은 영적 결혼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행복한 교환</a:t>
            </a:r>
            <a:endParaRPr lang="en-US" altLang="ko-K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B75E46BB-8CAC-4A4B-8EB9-36DA192E165E}"/>
              </a:ext>
            </a:extLst>
          </p:cNvPr>
          <p:cNvSpPr txBox="1">
            <a:spLocks/>
          </p:cNvSpPr>
          <p:nvPr/>
        </p:nvSpPr>
        <p:spPr>
          <a:xfrm>
            <a:off x="918915" y="3263002"/>
            <a:ext cx="8120543" cy="18007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56000" indent="-252000">
              <a:lnSpc>
                <a:spcPct val="170000"/>
              </a:lnSpc>
              <a:spcBef>
                <a:spcPts val="2400"/>
              </a:spcBef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고후 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5:21, “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하나님이 죄를 알지도 못하신 이를 우리를 대신하여 죄로 삼으신 것은 우리로 하여금 그 안에서 하나님의 의가 되게 하려 하심이라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DEB7C3CD-FD84-473C-9629-73E836F2BB16}"/>
              </a:ext>
            </a:extLst>
          </p:cNvPr>
          <p:cNvSpPr txBox="1">
            <a:spLocks/>
          </p:cNvSpPr>
          <p:nvPr/>
        </p:nvSpPr>
        <p:spPr>
          <a:xfrm>
            <a:off x="1383407" y="5293469"/>
            <a:ext cx="8120543" cy="623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- </a:t>
            </a:r>
            <a:r>
              <a:rPr lang="ko-KR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값없이 주시는 은혜의 선물</a:t>
            </a: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29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나이스팁 - Nice Tip">
            <a:extLst>
              <a:ext uri="{FF2B5EF4-FFF2-40B4-BE49-F238E27FC236}">
                <a16:creationId xmlns:a16="http://schemas.microsoft.com/office/drawing/2014/main" id="{456E02F4-CE99-4DDB-B10B-A076B6D8B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7" y="-11309"/>
            <a:ext cx="4504888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BF81BC58-80AC-4902-BBC0-C864AC683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88" y="-11309"/>
            <a:ext cx="2325872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269077F-C8A4-460E-B3EC-62CF245CD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633" y="11309"/>
            <a:ext cx="2317346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71CE55B-F8F7-4BF4-B570-3E801F6A3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88" y="3440309"/>
            <a:ext cx="2325872" cy="34063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4D9DB96-5D04-4132-A914-7F85230276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633" y="3440309"/>
            <a:ext cx="2325872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565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58" y="710183"/>
            <a:ext cx="8467710" cy="1325563"/>
          </a:xfrm>
        </p:spPr>
        <p:txBody>
          <a:bodyPr>
            <a:normAutofit/>
          </a:bodyPr>
          <a:lstStyle/>
          <a:p>
            <a:r>
              <a:rPr lang="ko-KR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마틴 루터의 종교개혁신학</a:t>
            </a: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6D0CD332-8C41-41C0-B346-69EC0A4E4F5E}"/>
              </a:ext>
            </a:extLst>
          </p:cNvPr>
          <p:cNvSpPr txBox="1">
            <a:spLocks/>
          </p:cNvSpPr>
          <p:nvPr/>
        </p:nvSpPr>
        <p:spPr>
          <a:xfrm>
            <a:off x="1200842" y="2124816"/>
            <a:ext cx="8120543" cy="633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ko-KR" alt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성령론</a:t>
            </a:r>
            <a:endParaRPr lang="en-US" altLang="ko-KR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1BF05D6D-F317-4A68-B900-775807072BD1}"/>
              </a:ext>
            </a:extLst>
          </p:cNvPr>
          <p:cNvSpPr txBox="1">
            <a:spLocks/>
          </p:cNvSpPr>
          <p:nvPr/>
        </p:nvSpPr>
        <p:spPr>
          <a:xfrm>
            <a:off x="1200845" y="3188086"/>
            <a:ext cx="8120543" cy="633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0"/>
              </a:spcBef>
              <a:buNone/>
            </a:pP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계시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문자와 영</a:t>
            </a:r>
            <a:endParaRPr lang="en-US" altLang="ko-K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EE581C76-D121-4110-B39D-A3FF5AFF2104}"/>
              </a:ext>
            </a:extLst>
          </p:cNvPr>
          <p:cNvSpPr txBox="1">
            <a:spLocks/>
          </p:cNvSpPr>
          <p:nvPr/>
        </p:nvSpPr>
        <p:spPr>
          <a:xfrm>
            <a:off x="1200842" y="4007368"/>
            <a:ext cx="8120543" cy="62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56000" indent="-252000">
              <a:spcBef>
                <a:spcPts val="3000"/>
              </a:spcBef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율법의 계시</a:t>
            </a: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ECBEAA53-FFD5-412F-B671-4D05215BDD1B}"/>
              </a:ext>
            </a:extLst>
          </p:cNvPr>
          <p:cNvSpPr txBox="1">
            <a:spLocks/>
          </p:cNvSpPr>
          <p:nvPr/>
        </p:nvSpPr>
        <p:spPr>
          <a:xfrm>
            <a:off x="1700586" y="4832768"/>
            <a:ext cx="8120543" cy="633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- </a:t>
            </a:r>
            <a:r>
              <a:rPr lang="ko-KR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복음의 계시</a:t>
            </a: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50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49" y="365127"/>
            <a:ext cx="8367823" cy="1325563"/>
          </a:xfrm>
        </p:spPr>
        <p:txBody>
          <a:bodyPr>
            <a:normAutofit/>
          </a:bodyPr>
          <a:lstStyle/>
          <a:p>
            <a:r>
              <a:rPr lang="ko-KR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마틴 루터의 종교개혁신학</a:t>
            </a: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6D7A075D-B37F-4114-B2A3-13DC19C8A8D7}"/>
              </a:ext>
            </a:extLst>
          </p:cNvPr>
          <p:cNvSpPr txBox="1">
            <a:spLocks/>
          </p:cNvSpPr>
          <p:nvPr/>
        </p:nvSpPr>
        <p:spPr>
          <a:xfrm>
            <a:off x="796938" y="1786856"/>
            <a:ext cx="8120543" cy="664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ko-KR" alt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구원론</a:t>
            </a:r>
            <a:endParaRPr lang="en-US" altLang="ko-KR" sz="1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A26E74DB-38C2-4C6B-98F1-AFCCB3127C72}"/>
              </a:ext>
            </a:extLst>
          </p:cNvPr>
          <p:cNvSpPr txBox="1">
            <a:spLocks/>
          </p:cNvSpPr>
          <p:nvPr/>
        </p:nvSpPr>
        <p:spPr>
          <a:xfrm>
            <a:off x="1298034" y="2599188"/>
            <a:ext cx="8120543" cy="664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오직 믿음으로</a:t>
            </a:r>
            <a:endParaRPr lang="en-US" altLang="ko-K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DADDA166-182A-48F1-BA02-BA8AD55D91D1}"/>
              </a:ext>
            </a:extLst>
          </p:cNvPr>
          <p:cNvSpPr txBox="1">
            <a:spLocks/>
          </p:cNvSpPr>
          <p:nvPr/>
        </p:nvSpPr>
        <p:spPr>
          <a:xfrm>
            <a:off x="1298033" y="3427761"/>
            <a:ext cx="8120543" cy="664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롬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13:10, “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사랑은 율법의 완성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사랑은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504000" indent="0">
              <a:spcBef>
                <a:spcPts val="3000"/>
              </a:spcBef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9FB6D7EB-7A09-4E3F-B966-B88BDD5F6CCF}"/>
              </a:ext>
            </a:extLst>
          </p:cNvPr>
          <p:cNvSpPr txBox="1">
            <a:spLocks/>
          </p:cNvSpPr>
          <p:nvPr/>
        </p:nvSpPr>
        <p:spPr>
          <a:xfrm>
            <a:off x="786305" y="4250726"/>
            <a:ext cx="8206967" cy="2073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1200" indent="-457200">
              <a:spcBef>
                <a:spcPts val="3000"/>
              </a:spcBef>
              <a:buFontTx/>
              <a:buChar char="-"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너희는 그 은혜에 의하여 믿음으로 말미암아 구원을 받았으니 이것은 너희에게서 난 것이 아니요 하나님의 선물이라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            (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엡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2:8)</a:t>
            </a:r>
          </a:p>
          <a:p>
            <a:pPr marL="961200" indent="-457200">
              <a:spcBef>
                <a:spcPts val="3000"/>
              </a:spcBef>
              <a:buFontTx/>
              <a:buChar char="-"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49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91" y="365127"/>
            <a:ext cx="8403915" cy="1325563"/>
          </a:xfrm>
        </p:spPr>
        <p:txBody>
          <a:bodyPr>
            <a:normAutofit/>
          </a:bodyPr>
          <a:lstStyle/>
          <a:p>
            <a:r>
              <a:rPr lang="ko-KR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마틴 루터의 종교개혁신학</a:t>
            </a: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DB223C29-A9F1-4C2E-A139-61ADA2AC4087}"/>
              </a:ext>
            </a:extLst>
          </p:cNvPr>
          <p:cNvSpPr txBox="1">
            <a:spLocks/>
          </p:cNvSpPr>
          <p:nvPr/>
        </p:nvSpPr>
        <p:spPr>
          <a:xfrm>
            <a:off x="783237" y="1786856"/>
            <a:ext cx="8120543" cy="664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ko-KR" alt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인간론</a:t>
            </a:r>
            <a:endParaRPr lang="en-US" altLang="ko-KR" sz="1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1D44B2C2-C982-4C81-8069-CC480924A9C8}"/>
              </a:ext>
            </a:extLst>
          </p:cNvPr>
          <p:cNvSpPr txBox="1">
            <a:spLocks/>
          </p:cNvSpPr>
          <p:nvPr/>
        </p:nvSpPr>
        <p:spPr>
          <a:xfrm>
            <a:off x="1289408" y="2605562"/>
            <a:ext cx="8120543" cy="573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인간의 </a:t>
            </a:r>
            <a:r>
              <a:rPr lang="ko-K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전적타락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모든 인류</a:t>
            </a:r>
            <a:endParaRPr lang="en-US" altLang="ko-K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D6A8FAD2-6FF3-4223-A25C-05E54DAD9E6C}"/>
              </a:ext>
            </a:extLst>
          </p:cNvPr>
          <p:cNvSpPr txBox="1">
            <a:spLocks/>
          </p:cNvSpPr>
          <p:nvPr/>
        </p:nvSpPr>
        <p:spPr>
          <a:xfrm>
            <a:off x="1289408" y="3434613"/>
            <a:ext cx="8120543" cy="573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(2) 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모든 부분</a:t>
            </a:r>
            <a:endParaRPr lang="en-US" altLang="ko-K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819973D2-30EA-4785-BBF5-D2A53368C51D}"/>
              </a:ext>
            </a:extLst>
          </p:cNvPr>
          <p:cNvSpPr txBox="1">
            <a:spLocks/>
          </p:cNvSpPr>
          <p:nvPr/>
        </p:nvSpPr>
        <p:spPr>
          <a:xfrm>
            <a:off x="1289408" y="4253912"/>
            <a:ext cx="8120543" cy="664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노예의지론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말과 기수 비유</a:t>
            </a:r>
            <a:endParaRPr lang="en-US" altLang="ko-K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8371CC24-58CF-41CD-A4EB-30E66E0F93E5}"/>
              </a:ext>
            </a:extLst>
          </p:cNvPr>
          <p:cNvSpPr txBox="1">
            <a:spLocks/>
          </p:cNvSpPr>
          <p:nvPr/>
        </p:nvSpPr>
        <p:spPr>
          <a:xfrm>
            <a:off x="1289408" y="5064930"/>
            <a:ext cx="8120543" cy="573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신자의 상태</a:t>
            </a: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의인이자 죄인</a:t>
            </a:r>
            <a:endParaRPr lang="en-US" altLang="ko-K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2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13F2B1-3D6B-4FC5-A084-BD577D97E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42" y="258791"/>
            <a:ext cx="8724651" cy="1017917"/>
          </a:xfrm>
        </p:spPr>
        <p:txBody>
          <a:bodyPr/>
          <a:lstStyle/>
          <a:p>
            <a:pPr algn="ctr"/>
            <a:r>
              <a:rPr lang="ko-KR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ko-KR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세기 종교개혁 신학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016386C-061B-4493-80D5-C668A1E6C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741" y="1276709"/>
            <a:ext cx="8442251" cy="512409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ko-KR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율법</a:t>
            </a:r>
            <a:r>
              <a:rPr lang="en-US" altLang="ko-KR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ko-KR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공로의 원인이 아님</a:t>
            </a:r>
            <a:r>
              <a:rPr lang="en-US" altLang="ko-KR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o-KR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죄인을 정죄</a:t>
            </a:r>
            <a:endParaRPr lang="en-US" altLang="ko-KR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신론</a:t>
            </a:r>
            <a:r>
              <a:rPr lang="ko-KR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ko-KR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하나님만이 창조와 구원의 원천</a:t>
            </a:r>
            <a:r>
              <a:rPr lang="en-US" altLang="ko-KR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o-KR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하나님만이 결정</a:t>
            </a:r>
            <a:endParaRPr lang="en-US" altLang="ko-KR" sz="3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기독론</a:t>
            </a:r>
            <a:r>
              <a:rPr lang="ko-KR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ko-KR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구원은 그리스도의 의로만 가능</a:t>
            </a:r>
            <a:r>
              <a:rPr lang="en-US" altLang="ko-KR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성령론</a:t>
            </a:r>
            <a:r>
              <a:rPr lang="ko-KR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ko-KR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성령의 율법과 복음의 계시로만 구원 가능</a:t>
            </a:r>
            <a:endParaRPr lang="en-US" altLang="ko-KR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구원론</a:t>
            </a:r>
            <a:r>
              <a:rPr lang="ko-KR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ko-KR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오직 믿음으로 가능하며 인간의 행위는 불완전</a:t>
            </a:r>
            <a:endParaRPr lang="en-US" altLang="ko-KR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인간론 </a:t>
            </a:r>
            <a:r>
              <a:rPr lang="en-US" altLang="ko-KR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ko-KR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인간은 구원 이전 뿐 아니라 이후에도 죄인일 뿐</a:t>
            </a:r>
            <a:endParaRPr lang="en-US" altLang="ko-KR" sz="3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altLang="ko-KR" sz="3600" b="1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ko-KR" altLang="en-US" sz="3600" b="1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인간의 어떤 경건이나 자비의 행위도 구원의 공로가 될 수 없음</a:t>
            </a:r>
            <a:r>
              <a:rPr lang="en-US" altLang="ko-KR" sz="3600" b="1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o-KR" altLang="en-US" sz="3600" b="1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구원은 오직 하나님의 은혜와 주권적 결정에 의해서만 가능함</a:t>
            </a:r>
          </a:p>
        </p:txBody>
      </p:sp>
    </p:spTree>
    <p:extLst>
      <p:ext uri="{BB962C8B-B14F-4D97-AF65-F5344CB8AC3E}">
        <p14:creationId xmlns:p14="http://schemas.microsoft.com/office/powerpoint/2010/main" val="2365960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John Wesley Preaching from His Father's Tomb at Epworth">
            <a:extLst>
              <a:ext uri="{FF2B5EF4-FFF2-40B4-BE49-F238E27FC236}">
                <a16:creationId xmlns:a16="http://schemas.microsoft.com/office/drawing/2014/main" id="{E7E01447-B52A-4843-B54C-6876861D0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717" y="-1293962"/>
            <a:ext cx="10688128" cy="815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7FF028-D496-441F-8357-4D9D63F1998D}"/>
              </a:ext>
            </a:extLst>
          </p:cNvPr>
          <p:cNvSpPr txBox="1"/>
          <p:nvPr/>
        </p:nvSpPr>
        <p:spPr>
          <a:xfrm>
            <a:off x="-220541" y="1893095"/>
            <a:ext cx="8068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>
                <a:solidFill>
                  <a:schemeClr val="bg1"/>
                </a:solidFill>
              </a:rPr>
              <a:t>존</a:t>
            </a:r>
            <a:r>
              <a:rPr lang="en-US" altLang="ko-KR" sz="5400" b="1" dirty="0">
                <a:solidFill>
                  <a:schemeClr val="bg1"/>
                </a:solidFill>
              </a:rPr>
              <a:t> </a:t>
            </a:r>
            <a:r>
              <a:rPr lang="ko-KR" altLang="en-US" sz="5400" b="1" dirty="0">
                <a:solidFill>
                  <a:schemeClr val="bg1"/>
                </a:solidFill>
              </a:rPr>
              <a:t>웨슬리의 신학</a:t>
            </a:r>
          </a:p>
        </p:txBody>
      </p:sp>
    </p:spTree>
    <p:extLst>
      <p:ext uri="{BB962C8B-B14F-4D97-AF65-F5344CB8AC3E}">
        <p14:creationId xmlns:p14="http://schemas.microsoft.com/office/powerpoint/2010/main" val="501728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op 10 Good Parenting Tips - Best Advice - Parenting For Brain">
            <a:extLst>
              <a:ext uri="{FF2B5EF4-FFF2-40B4-BE49-F238E27FC236}">
                <a16:creationId xmlns:a16="http://schemas.microsoft.com/office/drawing/2014/main" id="{34EFD1A0-4AEC-4513-A82D-5BFFC877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1360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994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on&amp;#39;t Want Spoiled Kids? Here&amp;#39;s How to Avoid Spoiling Them - Mommybites">
            <a:extLst>
              <a:ext uri="{FF2B5EF4-FFF2-40B4-BE49-F238E27FC236}">
                <a16:creationId xmlns:a16="http://schemas.microsoft.com/office/drawing/2014/main" id="{56A653BF-4F09-4C26-B611-EFCF0F733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705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568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10 Signs You Are Raising A Spoilt Child">
            <a:extLst>
              <a:ext uri="{FF2B5EF4-FFF2-40B4-BE49-F238E27FC236}">
                <a16:creationId xmlns:a16="http://schemas.microsoft.com/office/drawing/2014/main" id="{A233DB54-3C8C-4AA7-98FD-E8D89D151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87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369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1323D1-F851-4706-845F-CB35213B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9883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존 웨슬리 신학</a:t>
            </a:r>
          </a:p>
        </p:txBody>
      </p:sp>
      <p:graphicFrame>
        <p:nvGraphicFramePr>
          <p:cNvPr id="6" name="내용 개체 틀 5">
            <a:extLst>
              <a:ext uri="{FF2B5EF4-FFF2-40B4-BE49-F238E27FC236}">
                <a16:creationId xmlns:a16="http://schemas.microsoft.com/office/drawing/2014/main" id="{3327EFB1-B059-4C9D-9F96-7527D7B611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068633"/>
              </p:ext>
            </p:extLst>
          </p:nvPr>
        </p:nvGraphicFramePr>
        <p:xfrm>
          <a:off x="884567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화살표: 오른쪽 7">
            <a:extLst>
              <a:ext uri="{FF2B5EF4-FFF2-40B4-BE49-F238E27FC236}">
                <a16:creationId xmlns:a16="http://schemas.microsoft.com/office/drawing/2014/main" id="{D0CAC7E1-B720-460D-8B2D-D98B1006E3CB}"/>
              </a:ext>
            </a:extLst>
          </p:cNvPr>
          <p:cNvSpPr/>
          <p:nvPr/>
        </p:nvSpPr>
        <p:spPr>
          <a:xfrm>
            <a:off x="4445145" y="2535865"/>
            <a:ext cx="1031358" cy="20201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화살표: 오른쪽 8">
            <a:extLst>
              <a:ext uri="{FF2B5EF4-FFF2-40B4-BE49-F238E27FC236}">
                <a16:creationId xmlns:a16="http://schemas.microsoft.com/office/drawing/2014/main" id="{18786602-25F5-4ACC-B37D-E5751C1F321B}"/>
              </a:ext>
            </a:extLst>
          </p:cNvPr>
          <p:cNvSpPr/>
          <p:nvPr/>
        </p:nvSpPr>
        <p:spPr>
          <a:xfrm>
            <a:off x="4445145" y="4221126"/>
            <a:ext cx="1031358" cy="20201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1635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44" y="365127"/>
            <a:ext cx="8393282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존 웨슬리 신학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4FF2CCF-EEBB-4D7D-97EF-77140B12A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490" y="1825625"/>
            <a:ext cx="862818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ko-KR" alt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율법</a:t>
            </a: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B396A11A-4F2A-48D0-8810-5D317EAF0BE0}"/>
              </a:ext>
            </a:extLst>
          </p:cNvPr>
          <p:cNvCxnSpPr>
            <a:cxnSpLocks/>
          </p:cNvCxnSpPr>
          <p:nvPr/>
        </p:nvCxnSpPr>
        <p:spPr>
          <a:xfrm>
            <a:off x="4250105" y="2154057"/>
            <a:ext cx="0" cy="38922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D92531AC-7B20-4F73-AC9E-5EEF33DC54C5}"/>
              </a:ext>
            </a:extLst>
          </p:cNvPr>
          <p:cNvCxnSpPr>
            <a:cxnSpLocks/>
          </p:cNvCxnSpPr>
          <p:nvPr/>
        </p:nvCxnSpPr>
        <p:spPr>
          <a:xfrm>
            <a:off x="4539526" y="2074688"/>
            <a:ext cx="20973" cy="38532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43D37C62-ACB6-4896-BAEB-8B9B4AC03FA0}"/>
              </a:ext>
            </a:extLst>
          </p:cNvPr>
          <p:cNvSpPr/>
          <p:nvPr/>
        </p:nvSpPr>
        <p:spPr>
          <a:xfrm rot="2849241">
            <a:off x="4350774" y="2339815"/>
            <a:ext cx="138413" cy="730554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평행 사변형 16">
            <a:extLst>
              <a:ext uri="{FF2B5EF4-FFF2-40B4-BE49-F238E27FC236}">
                <a16:creationId xmlns:a16="http://schemas.microsoft.com/office/drawing/2014/main" id="{E0FA82FE-DFCE-41BA-9237-4C0398F63C50}"/>
              </a:ext>
            </a:extLst>
          </p:cNvPr>
          <p:cNvSpPr/>
          <p:nvPr/>
        </p:nvSpPr>
        <p:spPr>
          <a:xfrm rot="2849241">
            <a:off x="4339551" y="2797014"/>
            <a:ext cx="138413" cy="730554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0EDA9D77-2CDE-4A6D-B313-69FA08E61B83}"/>
              </a:ext>
            </a:extLst>
          </p:cNvPr>
          <p:cNvSpPr/>
          <p:nvPr/>
        </p:nvSpPr>
        <p:spPr>
          <a:xfrm rot="2849241">
            <a:off x="4350774" y="3274775"/>
            <a:ext cx="138413" cy="730554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평행 사변형 18">
            <a:extLst>
              <a:ext uri="{FF2B5EF4-FFF2-40B4-BE49-F238E27FC236}">
                <a16:creationId xmlns:a16="http://schemas.microsoft.com/office/drawing/2014/main" id="{200C1139-C0C7-4664-8BDD-8EE9492A140B}"/>
              </a:ext>
            </a:extLst>
          </p:cNvPr>
          <p:cNvSpPr/>
          <p:nvPr/>
        </p:nvSpPr>
        <p:spPr>
          <a:xfrm rot="2849241">
            <a:off x="4350774" y="3704823"/>
            <a:ext cx="138413" cy="730554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평행 사변형 19">
            <a:extLst>
              <a:ext uri="{FF2B5EF4-FFF2-40B4-BE49-F238E27FC236}">
                <a16:creationId xmlns:a16="http://schemas.microsoft.com/office/drawing/2014/main" id="{02BAF948-3492-40A1-A198-01132E84B0BE}"/>
              </a:ext>
            </a:extLst>
          </p:cNvPr>
          <p:cNvSpPr/>
          <p:nvPr/>
        </p:nvSpPr>
        <p:spPr>
          <a:xfrm rot="2849241">
            <a:off x="4350774" y="4224499"/>
            <a:ext cx="138413" cy="730554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평행 사변형 20">
            <a:extLst>
              <a:ext uri="{FF2B5EF4-FFF2-40B4-BE49-F238E27FC236}">
                <a16:creationId xmlns:a16="http://schemas.microsoft.com/office/drawing/2014/main" id="{DCAE926C-F523-48D5-869D-0CCEA1BC5437}"/>
              </a:ext>
            </a:extLst>
          </p:cNvPr>
          <p:cNvSpPr/>
          <p:nvPr/>
        </p:nvSpPr>
        <p:spPr>
          <a:xfrm rot="2849241">
            <a:off x="4339550" y="4821356"/>
            <a:ext cx="138413" cy="730554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B401D-7913-4943-BDC4-C2123BE64B8C}"/>
              </a:ext>
            </a:extLst>
          </p:cNvPr>
          <p:cNvSpPr txBox="1"/>
          <p:nvPr/>
        </p:nvSpPr>
        <p:spPr>
          <a:xfrm>
            <a:off x="6472812" y="2032317"/>
            <a:ext cx="245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(1) </a:t>
            </a:r>
            <a:r>
              <a:rPr lang="ko-KR" altLang="en-US" sz="2800" b="1" dirty="0"/>
              <a:t>정죄 </a:t>
            </a:r>
            <a:r>
              <a:rPr lang="en-US" altLang="ko-KR" sz="2800" b="1" dirty="0"/>
              <a:t>+ </a:t>
            </a:r>
            <a:r>
              <a:rPr lang="ko-KR" altLang="en-US" sz="2800" b="1" dirty="0"/>
              <a:t>지도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4EBF37-0D2F-499F-B95F-E580CE4A956A}"/>
              </a:ext>
            </a:extLst>
          </p:cNvPr>
          <p:cNvSpPr txBox="1"/>
          <p:nvPr/>
        </p:nvSpPr>
        <p:spPr>
          <a:xfrm>
            <a:off x="6472812" y="3047187"/>
            <a:ext cx="2588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(2) </a:t>
            </a:r>
            <a:r>
              <a:rPr lang="ko-KR" altLang="en-US" sz="2800" b="1" dirty="0"/>
              <a:t>율법 중지</a:t>
            </a:r>
            <a:endParaRPr lang="en-US" altLang="ko-KR" sz="2800" b="1" dirty="0"/>
          </a:p>
          <a:p>
            <a:r>
              <a:rPr lang="ko-KR" altLang="en-US" sz="2800" b="1" dirty="0"/>
              <a:t>      </a:t>
            </a:r>
            <a:r>
              <a:rPr lang="en-US" altLang="ko-KR" sz="2800" b="1" dirty="0"/>
              <a:t>&amp; </a:t>
            </a:r>
            <a:r>
              <a:rPr lang="ko-KR" altLang="en-US" sz="2800" b="1" dirty="0"/>
              <a:t>율법 계속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94CB5F-66D4-4A7B-AB1F-D68E84E4BE45}"/>
              </a:ext>
            </a:extLst>
          </p:cNvPr>
          <p:cNvSpPr txBox="1"/>
          <p:nvPr/>
        </p:nvSpPr>
        <p:spPr>
          <a:xfrm>
            <a:off x="6374922" y="4492944"/>
            <a:ext cx="2941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 (3) </a:t>
            </a:r>
            <a:r>
              <a:rPr lang="ko-KR" altLang="en-US" sz="2800" b="1" dirty="0"/>
              <a:t>감추어진약속</a:t>
            </a:r>
          </a:p>
        </p:txBody>
      </p:sp>
    </p:spTree>
    <p:extLst>
      <p:ext uri="{BB962C8B-B14F-4D97-AF65-F5344CB8AC3E}">
        <p14:creationId xmlns:p14="http://schemas.microsoft.com/office/powerpoint/2010/main" val="58890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C778F75-26E0-4ACB-8604-E8AC40972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08" y="727326"/>
            <a:ext cx="7879841" cy="49643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 latinLnBrk="0"/>
            <a:r>
              <a:rPr lang="en-US" altLang="ko-KR" sz="7000" dirty="0"/>
              <a:t>I. </a:t>
            </a:r>
            <a:r>
              <a:rPr lang="ko-KR" altLang="en-US" sz="7000" b="1" dirty="0"/>
              <a:t>로마 가톨릭 교회</a:t>
            </a:r>
            <a:br>
              <a:rPr lang="en-US" altLang="ko-KR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ko-KR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o-KR" alt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신학 </a:t>
            </a:r>
            <a:r>
              <a:rPr lang="en-US" altLang="ko-KR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ko-KR" alt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실천</a:t>
            </a:r>
            <a:br>
              <a:rPr lang="en-US" altLang="ko-KR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ko-KR"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32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18" y="336431"/>
            <a:ext cx="8244426" cy="1086928"/>
          </a:xfrm>
        </p:spPr>
        <p:txBody>
          <a:bodyPr>
            <a:normAutofit/>
          </a:bodyPr>
          <a:lstStyle/>
          <a:p>
            <a:pPr algn="ctr"/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존 웨슬리 신학</a:t>
            </a:r>
            <a:endParaRPr lang="ko-KR" alt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7F8D891A-4C60-4AD9-AFBE-2BDEE1232B99}"/>
              </a:ext>
            </a:extLst>
          </p:cNvPr>
          <p:cNvSpPr txBox="1">
            <a:spLocks/>
          </p:cNvSpPr>
          <p:nvPr/>
        </p:nvSpPr>
        <p:spPr>
          <a:xfrm>
            <a:off x="576201" y="1544129"/>
            <a:ext cx="8120543" cy="690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ko-KR" alt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신론</a:t>
            </a:r>
            <a:endParaRPr lang="en-US" altLang="ko-KR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3475E736-13BE-4352-9797-B16B530142DE}"/>
              </a:ext>
            </a:extLst>
          </p:cNvPr>
          <p:cNvSpPr txBox="1">
            <a:spLocks/>
          </p:cNvSpPr>
          <p:nvPr/>
        </p:nvSpPr>
        <p:spPr>
          <a:xfrm>
            <a:off x="514259" y="2355013"/>
            <a:ext cx="8120543" cy="690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ko-KR" alt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거룩한 사랑</a:t>
            </a:r>
            <a:endParaRPr lang="en-US" altLang="ko-KR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6B28F14C-6782-471E-A782-28EE3A24F8F3}"/>
              </a:ext>
            </a:extLst>
          </p:cNvPr>
          <p:cNvSpPr txBox="1">
            <a:spLocks/>
          </p:cNvSpPr>
          <p:nvPr/>
        </p:nvSpPr>
        <p:spPr>
          <a:xfrm>
            <a:off x="576201" y="3243533"/>
            <a:ext cx="8343512" cy="1449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사랑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죄인을 사랑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용서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관계 형성과 유지</a:t>
            </a:r>
            <a:endParaRPr lang="en-US" altLang="ko-K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indent="0">
              <a:buNone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ko-K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우리가 아직 죄인 되었을 때에 그리스도께서 우리를 위하여 죽으심으로 하나님께서 우리에 대한 자기의 사랑을 </a:t>
            </a:r>
            <a:r>
              <a:rPr lang="ko-KR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확증하셨느니라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”(</a:t>
            </a:r>
            <a:r>
              <a:rPr lang="ko-K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롬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5:8)</a:t>
            </a: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2068986F-AA04-48F7-8380-626BFAFF2630}"/>
              </a:ext>
            </a:extLst>
          </p:cNvPr>
          <p:cNvSpPr txBox="1">
            <a:spLocks/>
          </p:cNvSpPr>
          <p:nvPr/>
        </p:nvSpPr>
        <p:spPr>
          <a:xfrm>
            <a:off x="576201" y="4779035"/>
            <a:ext cx="8843844" cy="1339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None/>
              <a:defRPr/>
            </a:pPr>
            <a:r>
              <a:rPr lang="en-US" altLang="ko-KR" sz="32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    </a:t>
            </a: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-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거룩</a:t>
            </a: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: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죄에 대한 진노</a:t>
            </a: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순결</a:t>
            </a: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질적 관계의 요구</a:t>
            </a: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</a:p>
          <a:p>
            <a:pPr marL="540000" indent="0">
              <a:spcBef>
                <a:spcPts val="600"/>
              </a:spcBef>
              <a:buNone/>
              <a:defRPr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ko-K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하늘에 계신 너희 아버지의 온전하심과 같이 너희도 온전하라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”(</a:t>
            </a:r>
            <a:r>
              <a:rPr lang="ko-K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마 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5:8)</a:t>
            </a:r>
          </a:p>
          <a:p>
            <a:pPr marL="0" indent="0">
              <a:spcBef>
                <a:spcPts val="1200"/>
              </a:spcBef>
              <a:buNone/>
              <a:defRPr/>
            </a:pP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77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17" y="365127"/>
            <a:ext cx="7837668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존 웨슬리 신학</a:t>
            </a:r>
            <a:endParaRPr lang="ko-KR" alt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C2EFA2C8-B093-4D94-A9E5-3B61584EFD0D}"/>
              </a:ext>
            </a:extLst>
          </p:cNvPr>
          <p:cNvSpPr txBox="1">
            <a:spLocks/>
          </p:cNvSpPr>
          <p:nvPr/>
        </p:nvSpPr>
        <p:spPr>
          <a:xfrm>
            <a:off x="572008" y="1520456"/>
            <a:ext cx="8120543" cy="942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(2) </a:t>
            </a:r>
            <a:r>
              <a:rPr lang="ko-KR" alt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하나님의 은혜</a:t>
            </a:r>
            <a:endParaRPr lang="en-US" altLang="ko-KR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B78C1046-EFBD-490B-A68D-5F42D3D6FEC8}"/>
              </a:ext>
            </a:extLst>
          </p:cNvPr>
          <p:cNvSpPr txBox="1">
            <a:spLocks/>
          </p:cNvSpPr>
          <p:nvPr/>
        </p:nvSpPr>
        <p:spPr>
          <a:xfrm>
            <a:off x="570644" y="2581978"/>
            <a:ext cx="8120543" cy="549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0">
              <a:spcBef>
                <a:spcPts val="3000"/>
              </a:spcBef>
              <a:buNone/>
            </a:pP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-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죄 용서</a:t>
            </a: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&amp;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거룩함의 요구</a:t>
            </a:r>
            <a:endParaRPr lang="en-US" altLang="ko-KR" sz="3000" dirty="0">
              <a:solidFill>
                <a:prstClr val="black"/>
              </a:solidFill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82EFC38A-C83E-4DF1-AEA1-78EC0FB271B4}"/>
              </a:ext>
            </a:extLst>
          </p:cNvPr>
          <p:cNvSpPr txBox="1">
            <a:spLocks/>
          </p:cNvSpPr>
          <p:nvPr/>
        </p:nvSpPr>
        <p:spPr>
          <a:xfrm>
            <a:off x="580396" y="3288930"/>
            <a:ext cx="8120543" cy="63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0">
              <a:spcBef>
                <a:spcPts val="2400"/>
              </a:spcBef>
              <a:buNone/>
            </a:pP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-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하나님의 호의</a:t>
            </a: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&amp;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능력 부으심</a:t>
            </a: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4B247A49-8950-4996-AA1B-2273211DC4F1}"/>
              </a:ext>
            </a:extLst>
          </p:cNvPr>
          <p:cNvSpPr txBox="1">
            <a:spLocks/>
          </p:cNvSpPr>
          <p:nvPr/>
        </p:nvSpPr>
        <p:spPr>
          <a:xfrm>
            <a:off x="581276" y="4018920"/>
            <a:ext cx="8120543" cy="549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0">
              <a:spcBef>
                <a:spcPts val="2400"/>
              </a:spcBef>
              <a:buNone/>
            </a:pP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-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칭의</a:t>
            </a: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&amp;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성화 </a:t>
            </a: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EDCAA7B1-7830-4BE4-92CD-FD546C200D11}"/>
              </a:ext>
            </a:extLst>
          </p:cNvPr>
          <p:cNvSpPr txBox="1">
            <a:spLocks/>
          </p:cNvSpPr>
          <p:nvPr/>
        </p:nvSpPr>
        <p:spPr>
          <a:xfrm>
            <a:off x="575955" y="4729568"/>
            <a:ext cx="8120543" cy="566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0">
              <a:spcBef>
                <a:spcPts val="2400"/>
              </a:spcBef>
              <a:buNone/>
            </a:pP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-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가톨릭 성화론의 문제</a:t>
            </a: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A2DF023B-741C-4D4D-A150-C1EAA49DDF0C}"/>
              </a:ext>
            </a:extLst>
          </p:cNvPr>
          <p:cNvSpPr txBox="1">
            <a:spLocks/>
          </p:cNvSpPr>
          <p:nvPr/>
        </p:nvSpPr>
        <p:spPr>
          <a:xfrm>
            <a:off x="580396" y="5442120"/>
            <a:ext cx="5049978" cy="533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0">
              <a:spcBef>
                <a:spcPts val="2400"/>
              </a:spcBef>
              <a:buNone/>
            </a:pP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-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개신교 칭의론의 문제</a:t>
            </a: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1200"/>
              </a:spcBef>
              <a:buNone/>
              <a:defRPr/>
            </a:pP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13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17" y="1"/>
            <a:ext cx="7837668" cy="983736"/>
          </a:xfrm>
        </p:spPr>
        <p:txBody>
          <a:bodyPr>
            <a:normAutofit/>
          </a:bodyPr>
          <a:lstStyle/>
          <a:p>
            <a:pPr algn="ctr"/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존 웨슬리 신학</a:t>
            </a:r>
            <a:endParaRPr lang="ko-KR" alt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C2EFA2C8-B093-4D94-A9E5-3B61584EFD0D}"/>
              </a:ext>
            </a:extLst>
          </p:cNvPr>
          <p:cNvSpPr txBox="1">
            <a:spLocks/>
          </p:cNvSpPr>
          <p:nvPr/>
        </p:nvSpPr>
        <p:spPr>
          <a:xfrm>
            <a:off x="0" y="954147"/>
            <a:ext cx="8120543" cy="825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(3) </a:t>
            </a:r>
            <a:r>
              <a:rPr lang="ko-KR" alt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속성의 조화</a:t>
            </a:r>
            <a:endParaRPr lang="en-US" altLang="ko-KR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B78C1046-EFBD-490B-A68D-5F42D3D6FEC8}"/>
              </a:ext>
            </a:extLst>
          </p:cNvPr>
          <p:cNvSpPr txBox="1">
            <a:spLocks/>
          </p:cNvSpPr>
          <p:nvPr/>
        </p:nvSpPr>
        <p:spPr>
          <a:xfrm>
            <a:off x="0" y="1870227"/>
            <a:ext cx="9125447" cy="549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0">
              <a:spcBef>
                <a:spcPts val="3000"/>
              </a:spcBef>
              <a:buNone/>
            </a:pP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-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거룩</a:t>
            </a: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의</a:t>
            </a: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사랑</a:t>
            </a: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지혜</a:t>
            </a: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능력</a:t>
            </a: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선</a:t>
            </a: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…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조화 </a:t>
            </a: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(O)</a:t>
            </a: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82EFC38A-C83E-4DF1-AEA1-78EC0FB271B4}"/>
              </a:ext>
            </a:extLst>
          </p:cNvPr>
          <p:cNvSpPr txBox="1">
            <a:spLocks/>
          </p:cNvSpPr>
          <p:nvPr/>
        </p:nvSpPr>
        <p:spPr>
          <a:xfrm>
            <a:off x="0" y="2511012"/>
            <a:ext cx="8736132" cy="6379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0">
              <a:spcBef>
                <a:spcPts val="2400"/>
              </a:spcBef>
              <a:buNone/>
            </a:pPr>
            <a:r>
              <a:rPr lang="en-US" altLang="ko-KR" sz="300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- </a:t>
            </a:r>
            <a:r>
              <a:rPr lang="ko-KR" altLang="en-US" sz="300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일부 속성을 지나치게 강조해</a:t>
            </a:r>
            <a:r>
              <a:rPr lang="en-US" altLang="ko-KR" sz="300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300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다른 속성 희생 </a:t>
            </a:r>
            <a:r>
              <a:rPr lang="en-US" altLang="ko-KR" sz="300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(X)</a:t>
            </a: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4B247A49-8950-4996-AA1B-2273211DC4F1}"/>
              </a:ext>
            </a:extLst>
          </p:cNvPr>
          <p:cNvSpPr txBox="1">
            <a:spLocks/>
          </p:cNvSpPr>
          <p:nvPr/>
        </p:nvSpPr>
        <p:spPr>
          <a:xfrm>
            <a:off x="9268" y="3143123"/>
            <a:ext cx="8493713" cy="566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0">
              <a:spcBef>
                <a:spcPts val="2400"/>
              </a:spcBef>
              <a:buNone/>
            </a:pP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-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이중 예정</a:t>
            </a: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성도의 견인</a:t>
            </a: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EDCAA7B1-7830-4BE4-92CD-FD546C200D11}"/>
              </a:ext>
            </a:extLst>
          </p:cNvPr>
          <p:cNvSpPr txBox="1">
            <a:spLocks/>
          </p:cNvSpPr>
          <p:nvPr/>
        </p:nvSpPr>
        <p:spPr>
          <a:xfrm>
            <a:off x="3946" y="3856749"/>
            <a:ext cx="8990739" cy="509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0">
              <a:spcBef>
                <a:spcPts val="2400"/>
              </a:spcBef>
              <a:buNone/>
            </a:pP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-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하나님은 자신과 모순되게 행하지 않으심</a:t>
            </a: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A2DF023B-741C-4D4D-A150-C1EAA49DDF0C}"/>
              </a:ext>
            </a:extLst>
          </p:cNvPr>
          <p:cNvSpPr txBox="1">
            <a:spLocks/>
          </p:cNvSpPr>
          <p:nvPr/>
        </p:nvSpPr>
        <p:spPr>
          <a:xfrm>
            <a:off x="8385" y="4513087"/>
            <a:ext cx="8986299" cy="634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0">
              <a:spcBef>
                <a:spcPts val="2400"/>
              </a:spcBef>
              <a:buNone/>
            </a:pP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-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노예의지론 </a:t>
            </a: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창조자 </a:t>
            </a: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/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통치자</a:t>
            </a: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) &amp;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하나님의 주권</a:t>
            </a: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buFontTx/>
              <a:buChar char="-"/>
              <a:defRPr/>
            </a:pP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902B6135-B974-49F8-BFAA-FFB0A26710C6}"/>
              </a:ext>
            </a:extLst>
          </p:cNvPr>
          <p:cNvSpPr txBox="1">
            <a:spLocks/>
          </p:cNvSpPr>
          <p:nvPr/>
        </p:nvSpPr>
        <p:spPr>
          <a:xfrm>
            <a:off x="8386" y="5946634"/>
            <a:ext cx="8874157" cy="911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0">
              <a:spcBef>
                <a:spcPts val="2400"/>
              </a:spcBef>
              <a:buNone/>
            </a:pP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-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인간을 죄로 낮추시는 하나님 </a:t>
            </a: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(?) </a:t>
            </a:r>
            <a:r>
              <a:rPr lang="ko-KR" altLang="ko-KR" sz="2600" dirty="0"/>
              <a:t> </a:t>
            </a:r>
            <a:r>
              <a:rPr lang="en-US" altLang="ko-KR" sz="26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1200"/>
              </a:spcBef>
              <a:buNone/>
              <a:defRPr/>
            </a:pPr>
            <a:endParaRPr lang="en-US" altLang="ko-K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내용 개체 틀 2">
            <a:extLst>
              <a:ext uri="{FF2B5EF4-FFF2-40B4-BE49-F238E27FC236}">
                <a16:creationId xmlns:a16="http://schemas.microsoft.com/office/drawing/2014/main" id="{7E1EC919-853E-4A49-8451-23EFC47E779D}"/>
              </a:ext>
            </a:extLst>
          </p:cNvPr>
          <p:cNvSpPr txBox="1">
            <a:spLocks/>
          </p:cNvSpPr>
          <p:nvPr/>
        </p:nvSpPr>
        <p:spPr>
          <a:xfrm>
            <a:off x="0" y="5216285"/>
            <a:ext cx="8986299" cy="730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0">
              <a:spcBef>
                <a:spcPts val="2400"/>
              </a:spcBef>
              <a:buNone/>
            </a:pP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-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말과 기수 비유 </a:t>
            </a:r>
            <a:r>
              <a:rPr lang="en-US" altLang="ko-KR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/ </a:t>
            </a:r>
            <a:r>
              <a:rPr lang="ko-KR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저는 말과 기수 비유</a:t>
            </a: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05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41" y="353684"/>
            <a:ext cx="8516680" cy="1397478"/>
          </a:xfrm>
        </p:spPr>
        <p:txBody>
          <a:bodyPr>
            <a:normAutofit/>
          </a:bodyPr>
          <a:lstStyle/>
          <a:p>
            <a:pPr algn="ctr"/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존 웨슬리 신학</a:t>
            </a:r>
            <a:endParaRPr lang="ko-KR" alt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706E98CD-B89C-49DE-91F6-A1C1DC73B6F1}"/>
              </a:ext>
            </a:extLst>
          </p:cNvPr>
          <p:cNvSpPr txBox="1">
            <a:spLocks/>
          </p:cNvSpPr>
          <p:nvPr/>
        </p:nvSpPr>
        <p:spPr>
          <a:xfrm>
            <a:off x="714226" y="2911783"/>
            <a:ext cx="8120543" cy="644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0"/>
              </a:spcBef>
              <a:buNone/>
            </a:pPr>
            <a:r>
              <a:rPr lang="en-US" altLang="ko-K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예언자 그리스도</a:t>
            </a: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7C31B1C1-13C0-4EFC-9477-1E1A28D4DB8D}"/>
              </a:ext>
            </a:extLst>
          </p:cNvPr>
          <p:cNvSpPr txBox="1">
            <a:spLocks/>
          </p:cNvSpPr>
          <p:nvPr/>
        </p:nvSpPr>
        <p:spPr>
          <a:xfrm>
            <a:off x="714226" y="3952244"/>
            <a:ext cx="8120543" cy="511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제사장 그리스도</a:t>
            </a:r>
            <a:endParaRPr lang="en-US" altLang="ko-K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10AC69C6-88BC-40B0-808E-DF9A312DA4E6}"/>
              </a:ext>
            </a:extLst>
          </p:cNvPr>
          <p:cNvSpPr txBox="1">
            <a:spLocks/>
          </p:cNvSpPr>
          <p:nvPr/>
        </p:nvSpPr>
        <p:spPr>
          <a:xfrm>
            <a:off x="714226" y="4986010"/>
            <a:ext cx="8120543" cy="644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왕 되신 그리스도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endParaRPr lang="en-US" altLang="ko-K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BFED14D2-EB6D-44EA-BC38-E17227F0F726}"/>
              </a:ext>
            </a:extLst>
          </p:cNvPr>
          <p:cNvSpPr txBox="1">
            <a:spLocks/>
          </p:cNvSpPr>
          <p:nvPr/>
        </p:nvSpPr>
        <p:spPr>
          <a:xfrm>
            <a:off x="714225" y="1945098"/>
            <a:ext cx="8392797" cy="644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ko-KR" alt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기독론</a:t>
            </a: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ko-K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그리스도의 </a:t>
            </a:r>
            <a:r>
              <a:rPr lang="ko-KR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삼중직분</a:t>
            </a:r>
            <a:endParaRPr lang="en-US" altLang="ko-K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87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58" y="227105"/>
            <a:ext cx="8516680" cy="968613"/>
          </a:xfrm>
        </p:spPr>
        <p:txBody>
          <a:bodyPr>
            <a:normAutofit/>
          </a:bodyPr>
          <a:lstStyle/>
          <a:p>
            <a:pPr algn="ctr"/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존 웨슬리 신학</a:t>
            </a:r>
            <a:endParaRPr lang="ko-KR" alt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BC82FFC7-9629-457E-8429-CB3C8D5F9890}"/>
              </a:ext>
            </a:extLst>
          </p:cNvPr>
          <p:cNvSpPr txBox="1">
            <a:spLocks/>
          </p:cNvSpPr>
          <p:nvPr/>
        </p:nvSpPr>
        <p:spPr>
          <a:xfrm>
            <a:off x="400558" y="1132201"/>
            <a:ext cx="4579896" cy="708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ko-KR" alt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성령론</a:t>
            </a:r>
            <a:endParaRPr lang="en-US" altLang="ko-KR" sz="1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7B8A6910-5F8F-41CA-AF76-4AC9656B1F37}"/>
              </a:ext>
            </a:extLst>
          </p:cNvPr>
          <p:cNvSpPr txBox="1">
            <a:spLocks/>
          </p:cNvSpPr>
          <p:nvPr/>
        </p:nvSpPr>
        <p:spPr>
          <a:xfrm>
            <a:off x="787915" y="1928182"/>
            <a:ext cx="8597623" cy="708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계시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영감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율법적 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복음적 회개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성령의 증거 </a:t>
            </a:r>
            <a:endParaRPr lang="en-US" altLang="ko-KR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1400B5FE-FA7C-4C90-BAF8-A5D4477ACB15}"/>
              </a:ext>
            </a:extLst>
          </p:cNvPr>
          <p:cNvSpPr txBox="1">
            <a:spLocks/>
          </p:cNvSpPr>
          <p:nvPr/>
        </p:nvSpPr>
        <p:spPr>
          <a:xfrm>
            <a:off x="333469" y="2636434"/>
            <a:ext cx="8597623" cy="864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(2)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능력 부음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7B6445F7-B304-421B-92F4-48DDB663DB67}"/>
              </a:ext>
            </a:extLst>
          </p:cNvPr>
          <p:cNvSpPr txBox="1">
            <a:spLocks/>
          </p:cNvSpPr>
          <p:nvPr/>
        </p:nvSpPr>
        <p:spPr>
          <a:xfrm>
            <a:off x="1036702" y="3252861"/>
            <a:ext cx="8271200" cy="10159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오직 성령이 너희에게 임하시면 너희가 권능을 받고 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땅 끝까지 이르러 내 증인이 되리라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"(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행 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1:8)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2417EBF4-EA32-47F0-817F-1D5035B9DFC4}"/>
              </a:ext>
            </a:extLst>
          </p:cNvPr>
          <p:cNvSpPr txBox="1">
            <a:spLocks/>
          </p:cNvSpPr>
          <p:nvPr/>
        </p:nvSpPr>
        <p:spPr>
          <a:xfrm>
            <a:off x="1036702" y="4402055"/>
            <a:ext cx="8271200" cy="966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ko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ko-K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믿음으로 그들의 마음을 깨끗이 하사 그들이나 우리나 차별하지 </a:t>
            </a:r>
            <a:r>
              <a:rPr lang="ko-K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아니하셨느니라</a:t>
            </a:r>
            <a:r>
              <a:rPr lang="en-US" altLang="ko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”(</a:t>
            </a:r>
            <a:r>
              <a:rPr lang="ko-K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행 </a:t>
            </a:r>
            <a:r>
              <a:rPr lang="en-US" altLang="ko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15:9)</a:t>
            </a: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6E507936-34B5-474C-9D5A-55F23A9E4C14}"/>
              </a:ext>
            </a:extLst>
          </p:cNvPr>
          <p:cNvSpPr txBox="1">
            <a:spLocks/>
          </p:cNvSpPr>
          <p:nvPr/>
        </p:nvSpPr>
        <p:spPr>
          <a:xfrm>
            <a:off x="1036700" y="5558316"/>
            <a:ext cx="8348839" cy="9664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이는 곧 선지자 </a:t>
            </a:r>
            <a:r>
              <a:rPr lang="ko-KR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요엘을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통하여 말씀하신 것이니 </a:t>
            </a:r>
            <a:r>
              <a:rPr lang="ko-KR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일렀으되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자녀들은 예언할 것이요 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…”(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행 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2:17)</a:t>
            </a:r>
            <a:endParaRPr lang="ko-KR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6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65" y="163903"/>
            <a:ext cx="8516680" cy="760843"/>
          </a:xfrm>
        </p:spPr>
        <p:txBody>
          <a:bodyPr>
            <a:normAutofit/>
          </a:bodyPr>
          <a:lstStyle/>
          <a:p>
            <a:pPr algn="ctr"/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존 웨슬리 신학</a:t>
            </a:r>
            <a:endParaRPr lang="ko-KR" alt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E8C1604A-44FA-400E-8C16-DF461389AE7A}"/>
              </a:ext>
            </a:extLst>
          </p:cNvPr>
          <p:cNvSpPr txBox="1">
            <a:spLocks/>
          </p:cNvSpPr>
          <p:nvPr/>
        </p:nvSpPr>
        <p:spPr>
          <a:xfrm>
            <a:off x="232913" y="987329"/>
            <a:ext cx="7773718" cy="691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ko-KR" alt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구원론</a:t>
            </a:r>
            <a:endParaRPr lang="en-US" altLang="ko-KR" sz="1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EC7E4190-E26F-4350-BCE2-685DAFBA1B71}"/>
              </a:ext>
            </a:extLst>
          </p:cNvPr>
          <p:cNvSpPr txBox="1">
            <a:spLocks/>
          </p:cNvSpPr>
          <p:nvPr/>
        </p:nvSpPr>
        <p:spPr>
          <a:xfrm>
            <a:off x="332474" y="1740916"/>
            <a:ext cx="8120543" cy="7608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ko-K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오직 믿음으로 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평안 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태만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방종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율법폐기론</a:t>
            </a:r>
            <a:endParaRPr lang="en-US" altLang="ko-K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22668215-94B7-46A6-B9F6-2D2282B70270}"/>
              </a:ext>
            </a:extLst>
          </p:cNvPr>
          <p:cNvSpPr txBox="1">
            <a:spLocks/>
          </p:cNvSpPr>
          <p:nvPr/>
        </p:nvSpPr>
        <p:spPr>
          <a:xfrm>
            <a:off x="332476" y="4090109"/>
            <a:ext cx="8906416" cy="1074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- “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그리스도 예수 안에서는 할례나 무할례나 효력이 </a:t>
            </a:r>
            <a:r>
              <a:rPr lang="ko-KR" altLang="en-US" sz="2800" dirty="0" err="1">
                <a:latin typeface="+mn-ea"/>
                <a:cs typeface="Times New Roman" panose="02020603050405020304" pitchFamily="18" charset="0"/>
              </a:rPr>
              <a:t>없으되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 사랑으로써 역사하는 </a:t>
            </a:r>
            <a:r>
              <a:rPr lang="ko-KR" altLang="en-US" sz="2800" dirty="0" err="1">
                <a:latin typeface="+mn-ea"/>
                <a:cs typeface="Times New Roman" panose="02020603050405020304" pitchFamily="18" charset="0"/>
              </a:rPr>
              <a:t>믿음뿐이니라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”(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갈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 5:6)</a:t>
            </a: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1C9FD60D-249B-46D0-AA7C-25314F67C05D}"/>
              </a:ext>
            </a:extLst>
          </p:cNvPr>
          <p:cNvSpPr txBox="1">
            <a:spLocks/>
          </p:cNvSpPr>
          <p:nvPr/>
        </p:nvSpPr>
        <p:spPr>
          <a:xfrm>
            <a:off x="332473" y="2389482"/>
            <a:ext cx="8759769" cy="1606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ko-K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ko-K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은혜를 더하게 하려고 죄에 거하겠느냐 </a:t>
            </a:r>
            <a:r>
              <a:rPr lang="en-US" altLang="ko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ko-K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우리가 법 아래에 있지 아니하고 은혜 아래에 있으니 죄를 지으리요 그럴 수 </a:t>
            </a:r>
            <a:r>
              <a:rPr lang="ko-K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없느니라</a:t>
            </a:r>
            <a:r>
              <a:rPr lang="en-US" altLang="ko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”(</a:t>
            </a:r>
            <a:r>
              <a:rPr lang="ko-K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롬 </a:t>
            </a:r>
            <a:r>
              <a:rPr lang="en-US" altLang="ko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6:1, 15) </a:t>
            </a: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4EB9950A-4B63-45F3-8ACB-AEB52F41785D}"/>
              </a:ext>
            </a:extLst>
          </p:cNvPr>
          <p:cNvSpPr txBox="1">
            <a:spLocks/>
          </p:cNvSpPr>
          <p:nvPr/>
        </p:nvSpPr>
        <p:spPr>
          <a:xfrm>
            <a:off x="332474" y="5357004"/>
            <a:ext cx="8759767" cy="1173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57200">
              <a:lnSpc>
                <a:spcPct val="110000"/>
              </a:lnSpc>
              <a:buNone/>
            </a:pPr>
            <a:r>
              <a:rPr lang="en-US" altLang="ko-KR" sz="3000" dirty="0">
                <a:latin typeface="+mn-ea"/>
                <a:cs typeface="Times New Roman" panose="02020603050405020304" pitchFamily="18" charset="0"/>
              </a:rPr>
              <a:t>- “</a:t>
            </a:r>
            <a:r>
              <a:rPr lang="ko-KR" altLang="en-US" sz="3000" dirty="0">
                <a:latin typeface="+mn-ea"/>
                <a:cs typeface="Times New Roman" panose="02020603050405020304" pitchFamily="18" charset="0"/>
              </a:rPr>
              <a:t>믿음이 그의 행함과 함께 일하고 행함으로 믿음이 온전하게 </a:t>
            </a:r>
            <a:r>
              <a:rPr lang="ko-KR" altLang="en-US" sz="3000" dirty="0" err="1">
                <a:latin typeface="+mn-ea"/>
                <a:cs typeface="Times New Roman" panose="02020603050405020304" pitchFamily="18" charset="0"/>
              </a:rPr>
              <a:t>되었느니라</a:t>
            </a:r>
            <a:r>
              <a:rPr lang="en-US" altLang="ko-KR" sz="3000" dirty="0">
                <a:latin typeface="+mn-ea"/>
                <a:cs typeface="Times New Roman" panose="02020603050405020304" pitchFamily="18" charset="0"/>
              </a:rPr>
              <a:t>”(</a:t>
            </a:r>
            <a:r>
              <a:rPr lang="ko-KR" altLang="en-US" sz="3000" dirty="0">
                <a:latin typeface="+mn-ea"/>
                <a:cs typeface="Times New Roman" panose="02020603050405020304" pitchFamily="18" charset="0"/>
              </a:rPr>
              <a:t>약 </a:t>
            </a:r>
            <a:r>
              <a:rPr lang="en-US" altLang="ko-KR" sz="3000" dirty="0">
                <a:latin typeface="+mn-ea"/>
                <a:cs typeface="Times New Roman" panose="02020603050405020304" pitchFamily="18" charset="0"/>
              </a:rPr>
              <a:t>2:22)</a:t>
            </a:r>
            <a:endParaRPr lang="en-US" altLang="ko-KR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3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65" y="163903"/>
            <a:ext cx="5905350" cy="911458"/>
          </a:xfrm>
        </p:spPr>
        <p:txBody>
          <a:bodyPr>
            <a:normAutofit/>
          </a:bodyPr>
          <a:lstStyle/>
          <a:p>
            <a:pPr algn="ctr"/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존 웨슬리 신학</a:t>
            </a:r>
            <a:endParaRPr lang="ko-KR" alt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EC7E4190-E26F-4350-BCE2-685DAFBA1B71}"/>
              </a:ext>
            </a:extLst>
          </p:cNvPr>
          <p:cNvSpPr txBox="1">
            <a:spLocks/>
          </p:cNvSpPr>
          <p:nvPr/>
        </p:nvSpPr>
        <p:spPr>
          <a:xfrm>
            <a:off x="302307" y="1345721"/>
            <a:ext cx="8120543" cy="654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루터 </a:t>
            </a:r>
            <a:r>
              <a:rPr lang="en-US" altLang="ko-K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ko-KR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칭  의   </a:t>
            </a:r>
            <a:r>
              <a:rPr lang="en-US" altLang="ko-KR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</a:t>
            </a:r>
            <a:r>
              <a:rPr lang="ko-KR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의인이자 죄인</a:t>
            </a:r>
            <a:endParaRPr lang="en-US" altLang="ko-KR" sz="30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22668215-94B7-46A6-B9F6-2D2282B70270}"/>
              </a:ext>
            </a:extLst>
          </p:cNvPr>
          <p:cNvSpPr txBox="1">
            <a:spLocks/>
          </p:cNvSpPr>
          <p:nvPr/>
        </p:nvSpPr>
        <p:spPr>
          <a:xfrm>
            <a:off x="302307" y="3417427"/>
            <a:ext cx="7678444" cy="691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칼빈 </a:t>
            </a:r>
            <a:r>
              <a:rPr lang="en-US" altLang="ko-K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o-KR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칭의</a:t>
            </a:r>
            <a:r>
              <a:rPr lang="en-US" altLang="ko-K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ko-KR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중생 </a:t>
            </a:r>
            <a:r>
              <a:rPr lang="en-US" altLang="ko-KR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ko-K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두 본성 교리 </a:t>
            </a:r>
            <a:endParaRPr lang="en-US" altLang="ko-KR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1C9FD60D-249B-46D0-AA7C-25314F67C05D}"/>
              </a:ext>
            </a:extLst>
          </p:cNvPr>
          <p:cNvSpPr txBox="1">
            <a:spLocks/>
          </p:cNvSpPr>
          <p:nvPr/>
        </p:nvSpPr>
        <p:spPr>
          <a:xfrm>
            <a:off x="1664898" y="2036726"/>
            <a:ext cx="6757951" cy="1518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altLang="ko-K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4EB9950A-4B63-45F3-8ACB-AEB52F41785D}"/>
              </a:ext>
            </a:extLst>
          </p:cNvPr>
          <p:cNvSpPr txBox="1">
            <a:spLocks/>
          </p:cNvSpPr>
          <p:nvPr/>
        </p:nvSpPr>
        <p:spPr>
          <a:xfrm>
            <a:off x="401409" y="4210140"/>
            <a:ext cx="8190422" cy="2630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57200">
              <a:lnSpc>
                <a:spcPct val="110000"/>
              </a:lnSpc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C014D2A-15E7-4657-B057-06643C23D28A}"/>
              </a:ext>
            </a:extLst>
          </p:cNvPr>
          <p:cNvSpPr/>
          <p:nvPr/>
        </p:nvSpPr>
        <p:spPr>
          <a:xfrm>
            <a:off x="1293963" y="2497794"/>
            <a:ext cx="4287328" cy="50895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</a:rPr>
              <a:t>신자 자신의 본성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4EB13CF-67E1-4D5F-AE69-F4BAC5FBC4CF}"/>
              </a:ext>
            </a:extLst>
          </p:cNvPr>
          <p:cNvSpPr/>
          <p:nvPr/>
        </p:nvSpPr>
        <p:spPr>
          <a:xfrm>
            <a:off x="1293963" y="1997934"/>
            <a:ext cx="4287328" cy="50895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/>
              <a:t>그리스도의 전가된 의</a:t>
            </a: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A14F9AD7-DD35-4A37-9156-D77C540BDF8D}"/>
              </a:ext>
            </a:extLst>
          </p:cNvPr>
          <p:cNvSpPr/>
          <p:nvPr/>
        </p:nvSpPr>
        <p:spPr>
          <a:xfrm>
            <a:off x="1173192" y="3951551"/>
            <a:ext cx="4295955" cy="2633557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60E0F0-996C-4450-B9C3-7D226C4A1694}"/>
              </a:ext>
            </a:extLst>
          </p:cNvPr>
          <p:cNvSpPr txBox="1"/>
          <p:nvPr/>
        </p:nvSpPr>
        <p:spPr>
          <a:xfrm>
            <a:off x="1733911" y="4683553"/>
            <a:ext cx="18546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500" b="1" dirty="0"/>
              <a:t>신 자 의</a:t>
            </a:r>
            <a:endParaRPr lang="en-US" altLang="ko-KR" sz="3500" b="1" dirty="0"/>
          </a:p>
          <a:p>
            <a:r>
              <a:rPr lang="ko-KR" altLang="en-US" sz="3500" b="1" dirty="0"/>
              <a:t>옛  본성</a:t>
            </a: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6A8930F2-DD7C-4EAB-8CC9-B5982459EBF4}"/>
              </a:ext>
            </a:extLst>
          </p:cNvPr>
          <p:cNvSpPr/>
          <p:nvPr/>
        </p:nvSpPr>
        <p:spPr>
          <a:xfrm>
            <a:off x="3856007" y="4636131"/>
            <a:ext cx="1613140" cy="12925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신 자 의 </a:t>
            </a:r>
            <a:endParaRPr lang="en-US" altLang="ko-KR" dirty="0"/>
          </a:p>
          <a:p>
            <a:pPr algn="ctr"/>
            <a:r>
              <a:rPr lang="ko-KR" altLang="en-US" dirty="0"/>
              <a:t>새  본성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잉크 33">
                <a:extLst>
                  <a:ext uri="{FF2B5EF4-FFF2-40B4-BE49-F238E27FC236}">
                    <a16:creationId xmlns:a16="http://schemas.microsoft.com/office/drawing/2014/main" id="{E77941C2-48CE-4B79-B668-40B1C8515992}"/>
                  </a:ext>
                </a:extLst>
              </p14:cNvPr>
              <p14:cNvContentPartPr/>
              <p14:nvPr/>
            </p14:nvContentPartPr>
            <p14:xfrm>
              <a:off x="4589049" y="4770258"/>
              <a:ext cx="360" cy="360"/>
            </p14:xfrm>
          </p:contentPart>
        </mc:Choice>
        <mc:Fallback xmlns="">
          <p:pic>
            <p:nvPicPr>
              <p:cNvPr id="34" name="잉크 33">
                <a:extLst>
                  <a:ext uri="{FF2B5EF4-FFF2-40B4-BE49-F238E27FC236}">
                    <a16:creationId xmlns:a16="http://schemas.microsoft.com/office/drawing/2014/main" id="{E77941C2-48CE-4B79-B668-40B1C851599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35049" y="4662258"/>
                <a:ext cx="108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그룹 37">
            <a:extLst>
              <a:ext uri="{FF2B5EF4-FFF2-40B4-BE49-F238E27FC236}">
                <a16:creationId xmlns:a16="http://schemas.microsoft.com/office/drawing/2014/main" id="{DD8138C5-50D6-459F-BFC7-31F17EF93CF7}"/>
              </a:ext>
            </a:extLst>
          </p:cNvPr>
          <p:cNvGrpSpPr/>
          <p:nvPr/>
        </p:nvGrpSpPr>
        <p:grpSpPr>
          <a:xfrm>
            <a:off x="3840969" y="4364538"/>
            <a:ext cx="489240" cy="207720"/>
            <a:chOff x="3840969" y="4364538"/>
            <a:chExt cx="489240" cy="20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6" name="잉크 35">
                  <a:extLst>
                    <a:ext uri="{FF2B5EF4-FFF2-40B4-BE49-F238E27FC236}">
                      <a16:creationId xmlns:a16="http://schemas.microsoft.com/office/drawing/2014/main" id="{EBC17FD3-278A-47D5-9B89-EFE4E32AFA20}"/>
                    </a:ext>
                  </a:extLst>
                </p14:cNvPr>
                <p14:cNvContentPartPr/>
                <p14:nvPr/>
              </p14:nvContentPartPr>
              <p14:xfrm>
                <a:off x="3939609" y="4453818"/>
                <a:ext cx="390600" cy="118440"/>
              </p14:xfrm>
            </p:contentPart>
          </mc:Choice>
          <mc:Fallback xmlns="">
            <p:pic>
              <p:nvPicPr>
                <p:cNvPr id="36" name="잉크 35">
                  <a:extLst>
                    <a:ext uri="{FF2B5EF4-FFF2-40B4-BE49-F238E27FC236}">
                      <a16:creationId xmlns:a16="http://schemas.microsoft.com/office/drawing/2014/main" id="{EBC17FD3-278A-47D5-9B89-EFE4E32AFA2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930609" y="4444818"/>
                  <a:ext cx="4082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7" name="잉크 36">
                  <a:extLst>
                    <a:ext uri="{FF2B5EF4-FFF2-40B4-BE49-F238E27FC236}">
                      <a16:creationId xmlns:a16="http://schemas.microsoft.com/office/drawing/2014/main" id="{27A286F9-F745-46A6-9791-FC2B63878D06}"/>
                    </a:ext>
                  </a:extLst>
                </p14:cNvPr>
                <p14:cNvContentPartPr/>
                <p14:nvPr/>
              </p14:nvContentPartPr>
              <p14:xfrm>
                <a:off x="3840969" y="4364538"/>
                <a:ext cx="162000" cy="162720"/>
              </p14:xfrm>
            </p:contentPart>
          </mc:Choice>
          <mc:Fallback xmlns="">
            <p:pic>
              <p:nvPicPr>
                <p:cNvPr id="37" name="잉크 36">
                  <a:extLst>
                    <a:ext uri="{FF2B5EF4-FFF2-40B4-BE49-F238E27FC236}">
                      <a16:creationId xmlns:a16="http://schemas.microsoft.com/office/drawing/2014/main" id="{27A286F9-F745-46A6-9791-FC2B63878D0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831969" y="4355898"/>
                  <a:ext cx="179640" cy="180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0CD7B653-AE75-4E7F-8007-55C07A9CCF3B}"/>
              </a:ext>
            </a:extLst>
          </p:cNvPr>
          <p:cNvGrpSpPr/>
          <p:nvPr/>
        </p:nvGrpSpPr>
        <p:grpSpPr>
          <a:xfrm>
            <a:off x="3499689" y="4751898"/>
            <a:ext cx="433800" cy="187560"/>
            <a:chOff x="3499689" y="4751898"/>
            <a:chExt cx="433800" cy="18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9" name="잉크 38">
                  <a:extLst>
                    <a:ext uri="{FF2B5EF4-FFF2-40B4-BE49-F238E27FC236}">
                      <a16:creationId xmlns:a16="http://schemas.microsoft.com/office/drawing/2014/main" id="{37A7D1C4-E69D-4888-BC44-0FAD724BC503}"/>
                    </a:ext>
                  </a:extLst>
                </p14:cNvPr>
                <p14:cNvContentPartPr/>
                <p14:nvPr/>
              </p14:nvContentPartPr>
              <p14:xfrm>
                <a:off x="3580329" y="4821378"/>
                <a:ext cx="353160" cy="52560"/>
              </p14:xfrm>
            </p:contentPart>
          </mc:Choice>
          <mc:Fallback xmlns="">
            <p:pic>
              <p:nvPicPr>
                <p:cNvPr id="39" name="잉크 38">
                  <a:extLst>
                    <a:ext uri="{FF2B5EF4-FFF2-40B4-BE49-F238E27FC236}">
                      <a16:creationId xmlns:a16="http://schemas.microsoft.com/office/drawing/2014/main" id="{37A7D1C4-E69D-4888-BC44-0FAD724BC50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571329" y="4812738"/>
                  <a:ext cx="3708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0" name="잉크 39">
                  <a:extLst>
                    <a:ext uri="{FF2B5EF4-FFF2-40B4-BE49-F238E27FC236}">
                      <a16:creationId xmlns:a16="http://schemas.microsoft.com/office/drawing/2014/main" id="{D71C4E21-9396-4B10-A34D-3F08315ECDEB}"/>
                    </a:ext>
                  </a:extLst>
                </p14:cNvPr>
                <p14:cNvContentPartPr/>
                <p14:nvPr/>
              </p14:nvContentPartPr>
              <p14:xfrm>
                <a:off x="3499689" y="4751898"/>
                <a:ext cx="175320" cy="187560"/>
              </p14:xfrm>
            </p:contentPart>
          </mc:Choice>
          <mc:Fallback xmlns="">
            <p:pic>
              <p:nvPicPr>
                <p:cNvPr id="40" name="잉크 39">
                  <a:extLst>
                    <a:ext uri="{FF2B5EF4-FFF2-40B4-BE49-F238E27FC236}">
                      <a16:creationId xmlns:a16="http://schemas.microsoft.com/office/drawing/2014/main" id="{D71C4E21-9396-4B10-A34D-3F08315ECDE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491049" y="4743258"/>
                  <a:ext cx="192960" cy="20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48731D24-D7A3-496F-BFDB-B6EE1DA4140F}"/>
              </a:ext>
            </a:extLst>
          </p:cNvPr>
          <p:cNvGrpSpPr/>
          <p:nvPr/>
        </p:nvGrpSpPr>
        <p:grpSpPr>
          <a:xfrm>
            <a:off x="3435609" y="5209818"/>
            <a:ext cx="334080" cy="180360"/>
            <a:chOff x="3435609" y="5209818"/>
            <a:chExt cx="334080" cy="18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1" name="잉크 40">
                  <a:extLst>
                    <a:ext uri="{FF2B5EF4-FFF2-40B4-BE49-F238E27FC236}">
                      <a16:creationId xmlns:a16="http://schemas.microsoft.com/office/drawing/2014/main" id="{4A95F3D5-E094-4DD2-8E92-0AF415D9990A}"/>
                    </a:ext>
                  </a:extLst>
                </p14:cNvPr>
                <p14:cNvContentPartPr/>
                <p14:nvPr/>
              </p14:nvContentPartPr>
              <p14:xfrm>
                <a:off x="3475209" y="5270298"/>
                <a:ext cx="294480" cy="68040"/>
              </p14:xfrm>
            </p:contentPart>
          </mc:Choice>
          <mc:Fallback xmlns="">
            <p:pic>
              <p:nvPicPr>
                <p:cNvPr id="41" name="잉크 40">
                  <a:extLst>
                    <a:ext uri="{FF2B5EF4-FFF2-40B4-BE49-F238E27FC236}">
                      <a16:creationId xmlns:a16="http://schemas.microsoft.com/office/drawing/2014/main" id="{4A95F3D5-E094-4DD2-8E92-0AF415D9990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66569" y="5261658"/>
                  <a:ext cx="31212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3" name="잉크 42">
                  <a:extLst>
                    <a:ext uri="{FF2B5EF4-FFF2-40B4-BE49-F238E27FC236}">
                      <a16:creationId xmlns:a16="http://schemas.microsoft.com/office/drawing/2014/main" id="{37868500-6DD9-48E2-8591-436DD5294C69}"/>
                    </a:ext>
                  </a:extLst>
                </p14:cNvPr>
                <p14:cNvContentPartPr/>
                <p14:nvPr/>
              </p14:nvContentPartPr>
              <p14:xfrm>
                <a:off x="3435609" y="5209818"/>
                <a:ext cx="144360" cy="180360"/>
              </p14:xfrm>
            </p:contentPart>
          </mc:Choice>
          <mc:Fallback xmlns="">
            <p:pic>
              <p:nvPicPr>
                <p:cNvPr id="43" name="잉크 42">
                  <a:extLst>
                    <a:ext uri="{FF2B5EF4-FFF2-40B4-BE49-F238E27FC236}">
                      <a16:creationId xmlns:a16="http://schemas.microsoft.com/office/drawing/2014/main" id="{37868500-6DD9-48E2-8591-436DD5294C6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26969" y="5201178"/>
                  <a:ext cx="162000" cy="19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0B370606-1EC6-446E-8441-BEC15905990F}"/>
              </a:ext>
            </a:extLst>
          </p:cNvPr>
          <p:cNvGrpSpPr/>
          <p:nvPr/>
        </p:nvGrpSpPr>
        <p:grpSpPr>
          <a:xfrm>
            <a:off x="3450369" y="5684298"/>
            <a:ext cx="440280" cy="228960"/>
            <a:chOff x="3450369" y="5684298"/>
            <a:chExt cx="440280" cy="22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5" name="잉크 44">
                  <a:extLst>
                    <a:ext uri="{FF2B5EF4-FFF2-40B4-BE49-F238E27FC236}">
                      <a16:creationId xmlns:a16="http://schemas.microsoft.com/office/drawing/2014/main" id="{03AB93DD-81F8-4E63-A097-F2BF9C8B1FD9}"/>
                    </a:ext>
                  </a:extLst>
                </p14:cNvPr>
                <p14:cNvContentPartPr/>
                <p14:nvPr/>
              </p14:nvContentPartPr>
              <p14:xfrm>
                <a:off x="3529569" y="5684298"/>
                <a:ext cx="361080" cy="185760"/>
              </p14:xfrm>
            </p:contentPart>
          </mc:Choice>
          <mc:Fallback xmlns="">
            <p:pic>
              <p:nvPicPr>
                <p:cNvPr id="45" name="잉크 44">
                  <a:extLst>
                    <a:ext uri="{FF2B5EF4-FFF2-40B4-BE49-F238E27FC236}">
                      <a16:creationId xmlns:a16="http://schemas.microsoft.com/office/drawing/2014/main" id="{03AB93DD-81F8-4E63-A097-F2BF9C8B1FD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520929" y="5675658"/>
                  <a:ext cx="37872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6" name="잉크 45">
                  <a:extLst>
                    <a:ext uri="{FF2B5EF4-FFF2-40B4-BE49-F238E27FC236}">
                      <a16:creationId xmlns:a16="http://schemas.microsoft.com/office/drawing/2014/main" id="{F53E0531-452A-49BB-867D-4B506EECE4C9}"/>
                    </a:ext>
                  </a:extLst>
                </p14:cNvPr>
                <p14:cNvContentPartPr/>
                <p14:nvPr/>
              </p14:nvContentPartPr>
              <p14:xfrm>
                <a:off x="3450369" y="5762058"/>
                <a:ext cx="117720" cy="151200"/>
              </p14:xfrm>
            </p:contentPart>
          </mc:Choice>
          <mc:Fallback xmlns="">
            <p:pic>
              <p:nvPicPr>
                <p:cNvPr id="46" name="잉크 45">
                  <a:extLst>
                    <a:ext uri="{FF2B5EF4-FFF2-40B4-BE49-F238E27FC236}">
                      <a16:creationId xmlns:a16="http://schemas.microsoft.com/office/drawing/2014/main" id="{F53E0531-452A-49BB-867D-4B506EECE4C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41729" y="5753058"/>
                  <a:ext cx="135360" cy="16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37B5D3CF-AC22-4666-B12F-CFB6C45A34DD}"/>
              </a:ext>
            </a:extLst>
          </p:cNvPr>
          <p:cNvGrpSpPr/>
          <p:nvPr/>
        </p:nvGrpSpPr>
        <p:grpSpPr>
          <a:xfrm>
            <a:off x="3865089" y="5891298"/>
            <a:ext cx="318960" cy="355320"/>
            <a:chOff x="3865089" y="5891298"/>
            <a:chExt cx="318960" cy="35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8" name="잉크 47">
                  <a:extLst>
                    <a:ext uri="{FF2B5EF4-FFF2-40B4-BE49-F238E27FC236}">
                      <a16:creationId xmlns:a16="http://schemas.microsoft.com/office/drawing/2014/main" id="{A5B51CA4-2921-4FAB-BE7A-C7963CA88967}"/>
                    </a:ext>
                  </a:extLst>
                </p14:cNvPr>
                <p14:cNvContentPartPr/>
                <p14:nvPr/>
              </p14:nvContentPartPr>
              <p14:xfrm>
                <a:off x="3885609" y="5891298"/>
                <a:ext cx="298440" cy="323280"/>
              </p14:xfrm>
            </p:contentPart>
          </mc:Choice>
          <mc:Fallback xmlns="">
            <p:pic>
              <p:nvPicPr>
                <p:cNvPr id="48" name="잉크 47">
                  <a:extLst>
                    <a:ext uri="{FF2B5EF4-FFF2-40B4-BE49-F238E27FC236}">
                      <a16:creationId xmlns:a16="http://schemas.microsoft.com/office/drawing/2014/main" id="{A5B51CA4-2921-4FAB-BE7A-C7963CA8896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876969" y="5882658"/>
                  <a:ext cx="31608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9" name="잉크 48">
                  <a:extLst>
                    <a:ext uri="{FF2B5EF4-FFF2-40B4-BE49-F238E27FC236}">
                      <a16:creationId xmlns:a16="http://schemas.microsoft.com/office/drawing/2014/main" id="{2FFE1600-899E-4721-B496-C46CAF6C1906}"/>
                    </a:ext>
                  </a:extLst>
                </p14:cNvPr>
                <p14:cNvContentPartPr/>
                <p14:nvPr/>
              </p14:nvContentPartPr>
              <p14:xfrm>
                <a:off x="3865089" y="6063738"/>
                <a:ext cx="162720" cy="182880"/>
              </p14:xfrm>
            </p:contentPart>
          </mc:Choice>
          <mc:Fallback xmlns="">
            <p:pic>
              <p:nvPicPr>
                <p:cNvPr id="49" name="잉크 48">
                  <a:extLst>
                    <a:ext uri="{FF2B5EF4-FFF2-40B4-BE49-F238E27FC236}">
                      <a16:creationId xmlns:a16="http://schemas.microsoft.com/office/drawing/2014/main" id="{2FFE1600-899E-4721-B496-C46CAF6C190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856089" y="6055098"/>
                  <a:ext cx="180360" cy="20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1" name="잉크 50">
                <a:extLst>
                  <a:ext uri="{FF2B5EF4-FFF2-40B4-BE49-F238E27FC236}">
                    <a16:creationId xmlns:a16="http://schemas.microsoft.com/office/drawing/2014/main" id="{422CA589-2BC4-4C99-A071-3028F475AB19}"/>
                  </a:ext>
                </a:extLst>
              </p14:cNvPr>
              <p14:cNvContentPartPr/>
              <p14:nvPr/>
            </p14:nvContentPartPr>
            <p14:xfrm>
              <a:off x="1517889" y="2104458"/>
              <a:ext cx="360" cy="360"/>
            </p14:xfrm>
          </p:contentPart>
        </mc:Choice>
        <mc:Fallback xmlns="">
          <p:pic>
            <p:nvPicPr>
              <p:cNvPr id="51" name="잉크 50">
                <a:extLst>
                  <a:ext uri="{FF2B5EF4-FFF2-40B4-BE49-F238E27FC236}">
                    <a16:creationId xmlns:a16="http://schemas.microsoft.com/office/drawing/2014/main" id="{422CA589-2BC4-4C99-A071-3028F475AB1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509249" y="209581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20D0CDDB-37A4-4300-9830-F603FB436D46}"/>
              </a:ext>
            </a:extLst>
          </p:cNvPr>
          <p:cNvSpPr txBox="1"/>
          <p:nvPr/>
        </p:nvSpPr>
        <p:spPr>
          <a:xfrm>
            <a:off x="6481914" y="973848"/>
            <a:ext cx="3002927" cy="267765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2800" b="1" dirty="0">
              <a:solidFill>
                <a:schemeClr val="bg1"/>
              </a:solidFill>
            </a:endParaRPr>
          </a:p>
          <a:p>
            <a:pPr algn="ctr"/>
            <a:r>
              <a:rPr lang="ko-KR" altLang="en-US" sz="2800" b="1" dirty="0">
                <a:solidFill>
                  <a:schemeClr val="bg1"/>
                </a:solidFill>
              </a:rPr>
              <a:t>칭의</a:t>
            </a:r>
            <a:r>
              <a:rPr lang="en-US" altLang="ko-KR" sz="2800" b="1" dirty="0">
                <a:solidFill>
                  <a:schemeClr val="bg1"/>
                </a:solidFill>
              </a:rPr>
              <a:t>, </a:t>
            </a:r>
            <a:r>
              <a:rPr lang="ko-KR" altLang="en-US" sz="2800" b="1" dirty="0">
                <a:solidFill>
                  <a:schemeClr val="bg1"/>
                </a:solidFill>
              </a:rPr>
              <a:t>중생</a:t>
            </a:r>
            <a:r>
              <a:rPr lang="en-US" altLang="ko-KR" sz="2800" b="1" dirty="0">
                <a:solidFill>
                  <a:schemeClr val="bg1"/>
                </a:solidFill>
              </a:rPr>
              <a:t>, </a:t>
            </a:r>
            <a:r>
              <a:rPr lang="ko-KR" altLang="en-US" sz="2800" b="1" dirty="0">
                <a:solidFill>
                  <a:schemeClr val="bg1"/>
                </a:solidFill>
              </a:rPr>
              <a:t>믿음</a:t>
            </a:r>
            <a:r>
              <a:rPr lang="en-US" altLang="ko-KR" sz="2800" b="1" dirty="0">
                <a:solidFill>
                  <a:schemeClr val="bg1"/>
                </a:solidFill>
              </a:rPr>
              <a:t>, </a:t>
            </a:r>
            <a:r>
              <a:rPr lang="ko-KR" altLang="en-US" sz="2800" b="1" dirty="0">
                <a:solidFill>
                  <a:schemeClr val="bg1"/>
                </a:solidFill>
              </a:rPr>
              <a:t>성령의 역사를 설명할 때는 매우 긍정적 어조</a:t>
            </a:r>
            <a:endParaRPr lang="en-US" altLang="ko-KR" sz="2800" b="1" dirty="0">
              <a:solidFill>
                <a:schemeClr val="bg1"/>
              </a:solidFill>
            </a:endParaRPr>
          </a:p>
          <a:p>
            <a:endParaRPr lang="en-US" altLang="ko-KR" sz="28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A492BEE-5130-4DF9-8A8F-0FF51D0E00A1}"/>
              </a:ext>
            </a:extLst>
          </p:cNvPr>
          <p:cNvSpPr txBox="1"/>
          <p:nvPr/>
        </p:nvSpPr>
        <p:spPr>
          <a:xfrm>
            <a:off x="6481914" y="3965651"/>
            <a:ext cx="3002927" cy="267765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altLang="ko-KR" sz="2800" b="1" dirty="0"/>
          </a:p>
          <a:p>
            <a:pPr algn="ctr"/>
            <a:r>
              <a:rPr lang="ko-KR" altLang="en-US" sz="2800" b="1" dirty="0"/>
              <a:t>그러나 </a:t>
            </a:r>
            <a:endParaRPr lang="en-US" altLang="ko-KR" sz="2800" b="1" dirty="0"/>
          </a:p>
          <a:p>
            <a:pPr algn="ctr"/>
            <a:r>
              <a:rPr lang="ko-KR" altLang="en-US" sz="2800" b="1" dirty="0"/>
              <a:t>신자의 상태를 설명할 때는 매우 부정적 어조</a:t>
            </a:r>
            <a:endParaRPr lang="en-US" altLang="ko-KR" sz="2800" b="1" dirty="0"/>
          </a:p>
          <a:p>
            <a:endParaRPr lang="en-US" altLang="ko-KR" sz="2800" dirty="0"/>
          </a:p>
        </p:txBody>
      </p:sp>
      <p:sp>
        <p:nvSpPr>
          <p:cNvPr id="63" name="화살표: 위쪽/아래쪽 62">
            <a:extLst>
              <a:ext uri="{FF2B5EF4-FFF2-40B4-BE49-F238E27FC236}">
                <a16:creationId xmlns:a16="http://schemas.microsoft.com/office/drawing/2014/main" id="{7E80AD98-3C71-4951-9A5C-36D229F0153B}"/>
              </a:ext>
            </a:extLst>
          </p:cNvPr>
          <p:cNvSpPr/>
          <p:nvPr/>
        </p:nvSpPr>
        <p:spPr>
          <a:xfrm>
            <a:off x="7595118" y="3172408"/>
            <a:ext cx="756568" cy="1281410"/>
          </a:xfrm>
          <a:prstGeom prst="up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451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  <p:bldP spid="12" grpId="0" animBg="1"/>
      <p:bldP spid="15" grpId="0" animBg="1"/>
      <p:bldP spid="16" grpId="0"/>
      <p:bldP spid="25" grpId="0" animBg="1"/>
      <p:bldP spid="61" grpId="0" animBg="1"/>
      <p:bldP spid="62" grpId="0" animBg="1"/>
      <p:bldP spid="6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65" y="163903"/>
            <a:ext cx="8516680" cy="629199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존 웨슬리 신학</a:t>
            </a:r>
            <a:endParaRPr lang="ko-KR" alt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EC7E4190-E26F-4350-BCE2-685DAFBA1B71}"/>
              </a:ext>
            </a:extLst>
          </p:cNvPr>
          <p:cNvSpPr txBox="1">
            <a:spLocks/>
          </p:cNvSpPr>
          <p:nvPr/>
        </p:nvSpPr>
        <p:spPr>
          <a:xfrm>
            <a:off x="332473" y="951438"/>
            <a:ext cx="8120543" cy="6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웨슬리</a:t>
            </a:r>
            <a:r>
              <a:rPr lang="en-US" altLang="ko-K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o-KR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모든 신자의 특권 </a:t>
            </a:r>
            <a:r>
              <a:rPr lang="en-US" altLang="ko-K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ko-KR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죄를 이기는 능력</a:t>
            </a:r>
            <a:endParaRPr lang="en-US" altLang="ko-K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22668215-94B7-46A6-B9F6-2D2282B70270}"/>
              </a:ext>
            </a:extLst>
          </p:cNvPr>
          <p:cNvSpPr txBox="1">
            <a:spLocks/>
          </p:cNvSpPr>
          <p:nvPr/>
        </p:nvSpPr>
        <p:spPr>
          <a:xfrm>
            <a:off x="187439" y="1580638"/>
            <a:ext cx="8906416" cy="1358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Tx/>
              <a:buChar char="-"/>
            </a:pP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“</a:t>
            </a:r>
            <a:r>
              <a:rPr lang="ko-KR" altLang="en-US" sz="2800" dirty="0" err="1">
                <a:latin typeface="+mn-ea"/>
                <a:cs typeface="Times New Roman" panose="02020603050405020304" pitchFamily="18" charset="0"/>
              </a:rPr>
              <a:t>하나님께로부터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 난 자마다 죄를 짓지 </a:t>
            </a:r>
            <a:r>
              <a:rPr lang="ko-KR" altLang="en-US" sz="2800" dirty="0" err="1">
                <a:latin typeface="+mn-ea"/>
                <a:cs typeface="Times New Roman" panose="02020603050405020304" pitchFamily="18" charset="0"/>
              </a:rPr>
              <a:t>아니하나니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 이는 하나님의 씨가 그의 속에 거함이요 그도 범죄하지 못하는 것은 </a:t>
            </a:r>
            <a:r>
              <a:rPr lang="ko-KR" altLang="en-US" sz="2800" dirty="0" err="1">
                <a:latin typeface="+mn-ea"/>
                <a:cs typeface="Times New Roman" panose="02020603050405020304" pitchFamily="18" charset="0"/>
              </a:rPr>
              <a:t>하나님께로부터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 났음이라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”(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요일 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3:9)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endParaRPr lang="ko-KR" altLang="en-US" sz="28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06047154-8914-4E84-AEE9-303918FE8D82}"/>
              </a:ext>
            </a:extLst>
          </p:cNvPr>
          <p:cNvSpPr txBox="1">
            <a:spLocks/>
          </p:cNvSpPr>
          <p:nvPr/>
        </p:nvSpPr>
        <p:spPr>
          <a:xfrm>
            <a:off x="240197" y="4949281"/>
            <a:ext cx="8906416" cy="1744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sz="28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Times New Roman" panose="02020603050405020304" pitchFamily="18" charset="0"/>
              </a:rPr>
              <a:t>신자의 상태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: Unable Not to Sin  (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죄의 필연성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, </a:t>
            </a:r>
            <a:r>
              <a:rPr lang="en-US" altLang="ko-KR" sz="2800" b="1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X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 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                  Unable to Sin       (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죄의 불가능성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, </a:t>
            </a:r>
            <a:r>
              <a:rPr lang="en-US" altLang="ko-KR" sz="2800" b="1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X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 )</a:t>
            </a:r>
            <a:br>
              <a:rPr lang="en-US" altLang="ko-KR" sz="2800" dirty="0">
                <a:latin typeface="+mn-ea"/>
                <a:cs typeface="Times New Roman" panose="02020603050405020304" pitchFamily="18" charset="0"/>
              </a:rPr>
            </a:b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                  Able Not to Sin   (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죄를 이기는 능력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, </a:t>
            </a:r>
            <a:r>
              <a:rPr lang="en-US" altLang="ko-KR" sz="2800" b="1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O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 )</a:t>
            </a:r>
            <a:endParaRPr lang="ko-KR" altLang="en-US" sz="28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B34F2C3E-8A23-47F8-A232-006490D5B601}"/>
              </a:ext>
            </a:extLst>
          </p:cNvPr>
          <p:cNvSpPr txBox="1">
            <a:spLocks/>
          </p:cNvSpPr>
          <p:nvPr/>
        </p:nvSpPr>
        <p:spPr>
          <a:xfrm>
            <a:off x="166803" y="3047426"/>
            <a:ext cx="8906416" cy="1793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Tx/>
              <a:buChar char="-"/>
            </a:pP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“</a:t>
            </a:r>
            <a:r>
              <a:rPr lang="ko-KR" altLang="en-US" sz="2800" dirty="0" err="1">
                <a:latin typeface="+mn-ea"/>
              </a:rPr>
              <a:t>하나님께로부터</a:t>
            </a:r>
            <a:r>
              <a:rPr lang="ko-KR" altLang="en-US" sz="2800" dirty="0">
                <a:latin typeface="+mn-ea"/>
              </a:rPr>
              <a:t> 난 자는 다 범죄하지 아니하는 줄을 우리가 </a:t>
            </a:r>
            <a:r>
              <a:rPr lang="ko-KR" altLang="en-US" sz="2800" dirty="0" err="1">
                <a:latin typeface="+mn-ea"/>
              </a:rPr>
              <a:t>아노라</a:t>
            </a:r>
            <a:r>
              <a:rPr lang="ko-KR" altLang="en-US" sz="2800" dirty="0">
                <a:latin typeface="+mn-ea"/>
              </a:rPr>
              <a:t> </a:t>
            </a:r>
            <a:r>
              <a:rPr lang="ko-KR" altLang="en-US" sz="2800" dirty="0" err="1">
                <a:latin typeface="+mn-ea"/>
              </a:rPr>
              <a:t>하나님께로부터</a:t>
            </a:r>
            <a:r>
              <a:rPr lang="ko-KR" altLang="en-US" sz="2800" dirty="0">
                <a:latin typeface="+mn-ea"/>
              </a:rPr>
              <a:t> 나신 자가 그를 </a:t>
            </a:r>
            <a:r>
              <a:rPr lang="ko-KR" altLang="en-US" sz="2800" dirty="0" err="1">
                <a:latin typeface="+mn-ea"/>
              </a:rPr>
              <a:t>지키시매</a:t>
            </a:r>
            <a:r>
              <a:rPr lang="ko-KR" altLang="en-US" sz="2800" dirty="0">
                <a:latin typeface="+mn-ea"/>
              </a:rPr>
              <a:t> 악한 자가 그를 만지지도 </a:t>
            </a:r>
            <a:r>
              <a:rPr lang="ko-KR" altLang="en-US" sz="2800" dirty="0" err="1">
                <a:latin typeface="+mn-ea"/>
              </a:rPr>
              <a:t>못하느니라</a:t>
            </a:r>
            <a:r>
              <a:rPr lang="ko-KR" altLang="en-US" sz="2800" dirty="0">
                <a:latin typeface="+mn-ea"/>
              </a:rPr>
              <a:t> </a:t>
            </a:r>
            <a:r>
              <a:rPr lang="en-US" altLang="ko-KR" sz="2800" dirty="0">
                <a:latin typeface="+mn-ea"/>
              </a:rPr>
              <a:t>… </a:t>
            </a:r>
            <a:r>
              <a:rPr lang="ko-KR" altLang="en-US" sz="2800" dirty="0">
                <a:latin typeface="+mn-ea"/>
              </a:rPr>
              <a:t>자녀들아 너희 자신을 지켜 </a:t>
            </a:r>
            <a:r>
              <a:rPr lang="en-US" altLang="ko-KR" sz="2800" dirty="0">
                <a:latin typeface="+mn-ea"/>
              </a:rPr>
              <a:t>… ”(</a:t>
            </a:r>
            <a:r>
              <a:rPr lang="ko-KR" altLang="en-US" sz="2800" dirty="0">
                <a:latin typeface="+mn-ea"/>
              </a:rPr>
              <a:t>요일 </a:t>
            </a:r>
            <a:r>
              <a:rPr lang="en-US" altLang="ko-KR" sz="2800" dirty="0">
                <a:latin typeface="+mn-ea"/>
              </a:rPr>
              <a:t>5:18-21)</a:t>
            </a:r>
            <a:endParaRPr lang="ko-KR" altLang="en-US" sz="2800" dirty="0"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9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65" y="163903"/>
            <a:ext cx="8516680" cy="629199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존 웨슬리 신학</a:t>
            </a:r>
            <a:endParaRPr lang="ko-KR" alt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EC7E4190-E26F-4350-BCE2-685DAFBA1B71}"/>
              </a:ext>
            </a:extLst>
          </p:cNvPr>
          <p:cNvSpPr txBox="1">
            <a:spLocks/>
          </p:cNvSpPr>
          <p:nvPr/>
        </p:nvSpPr>
        <p:spPr>
          <a:xfrm>
            <a:off x="332473" y="951438"/>
            <a:ext cx="8120543" cy="6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3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신약 시대는 탁월한 은혜의 시대</a:t>
            </a:r>
            <a:r>
              <a:rPr lang="en-US" altLang="ko-KR" sz="3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ko-KR" sz="3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22668215-94B7-46A6-B9F6-2D2282B70270}"/>
              </a:ext>
            </a:extLst>
          </p:cNvPr>
          <p:cNvSpPr txBox="1">
            <a:spLocks/>
          </p:cNvSpPr>
          <p:nvPr/>
        </p:nvSpPr>
        <p:spPr>
          <a:xfrm>
            <a:off x="187439" y="1580638"/>
            <a:ext cx="8906416" cy="1059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Tx/>
              <a:buChar char="-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벧전 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1:10, “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이 구원에 대하여는 너희에게 임할 은혜를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예언하던 선지자들이 연구하고 부지런히 살펴서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”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endParaRPr lang="ko-KR" altLang="en-US" sz="28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06047154-8914-4E84-AEE9-303918FE8D82}"/>
              </a:ext>
            </a:extLst>
          </p:cNvPr>
          <p:cNvSpPr txBox="1">
            <a:spLocks/>
          </p:cNvSpPr>
          <p:nvPr/>
        </p:nvSpPr>
        <p:spPr>
          <a:xfrm>
            <a:off x="240196" y="4301412"/>
            <a:ext cx="9099747" cy="2392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8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Times New Roman" panose="02020603050405020304" pitchFamily="18" charset="0"/>
              </a:rPr>
              <a:t>삼단논법</a:t>
            </a:r>
            <a:endParaRPr lang="en-US" altLang="ko-KR" sz="2800" b="1" dirty="0">
              <a:solidFill>
                <a:schemeClr val="accent5">
                  <a:lumMod val="75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그리스도 이전에는 세례 요한보다 큰 사람 없었음</a:t>
            </a: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하나님 나라에서는 가장 작은 자도 세례 요한보다 큼</a:t>
            </a: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신약시대는 구약시대와 비교할 수 없는 은혜의 시대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  </a:t>
            </a:r>
            <a:endParaRPr lang="ko-KR" altLang="en-US" sz="28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B34F2C3E-8A23-47F8-A232-006490D5B601}"/>
              </a:ext>
            </a:extLst>
          </p:cNvPr>
          <p:cNvSpPr txBox="1">
            <a:spLocks/>
          </p:cNvSpPr>
          <p:nvPr/>
        </p:nvSpPr>
        <p:spPr>
          <a:xfrm>
            <a:off x="166803" y="2808514"/>
            <a:ext cx="8906416" cy="1492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Tx/>
              <a:buChar char="-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마 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11:11, “</a:t>
            </a:r>
            <a:r>
              <a:rPr lang="ko-KR" altLang="en-US" sz="2800" dirty="0">
                <a:latin typeface="+mn-ea"/>
              </a:rPr>
              <a:t>내가 진실로 너희에게 </a:t>
            </a:r>
            <a:r>
              <a:rPr lang="ko-KR" altLang="en-US" sz="2800" dirty="0" err="1">
                <a:latin typeface="+mn-ea"/>
              </a:rPr>
              <a:t>말하노니</a:t>
            </a:r>
            <a:r>
              <a:rPr lang="ko-KR" altLang="en-US" sz="2800" dirty="0">
                <a:latin typeface="+mn-ea"/>
              </a:rPr>
              <a:t> 여자가 낳은 자 중에 세례 요한보다 큰 이가 일어남이 </a:t>
            </a:r>
            <a:r>
              <a:rPr lang="ko-KR" altLang="en-US" sz="2800" dirty="0" err="1">
                <a:latin typeface="+mn-ea"/>
              </a:rPr>
              <a:t>없도다</a:t>
            </a:r>
            <a:r>
              <a:rPr lang="ko-KR" altLang="en-US" sz="2800" dirty="0">
                <a:latin typeface="+mn-ea"/>
              </a:rPr>
              <a:t> 그러나 천국에서는 극히 작은 자라도 그보다 </a:t>
            </a:r>
            <a:r>
              <a:rPr lang="ko-KR" altLang="en-US" sz="2800" dirty="0" err="1">
                <a:latin typeface="+mn-ea"/>
              </a:rPr>
              <a:t>크니라</a:t>
            </a:r>
            <a:r>
              <a:rPr lang="en-US" altLang="ko-KR" sz="2800" dirty="0">
                <a:latin typeface="+mn-ea"/>
              </a:rPr>
              <a:t>”</a:t>
            </a:r>
            <a:endParaRPr lang="ko-KR" altLang="en-US" sz="2800" dirty="0"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9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65" y="163903"/>
            <a:ext cx="8516680" cy="629199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존 웨슬리 신학</a:t>
            </a:r>
            <a:endParaRPr lang="ko-KR" alt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22668215-94B7-46A6-B9F6-2D2282B70270}"/>
              </a:ext>
            </a:extLst>
          </p:cNvPr>
          <p:cNvSpPr txBox="1">
            <a:spLocks/>
          </p:cNvSpPr>
          <p:nvPr/>
        </p:nvSpPr>
        <p:spPr>
          <a:xfrm>
            <a:off x="166802" y="929519"/>
            <a:ext cx="9014519" cy="1944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Tx/>
              <a:buChar char="-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히 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8:7-8, “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저 첫 언약이 </a:t>
            </a:r>
            <a:r>
              <a:rPr lang="ko-KR" altLang="en-US" sz="2800" dirty="0" err="1">
                <a:latin typeface="+mn-ea"/>
                <a:cs typeface="Times New Roman" panose="02020603050405020304" pitchFamily="18" charset="0"/>
              </a:rPr>
              <a:t>무흠하였더라면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 둘째 것을 요구할 일이 </a:t>
            </a:r>
            <a:r>
              <a:rPr lang="ko-KR" altLang="en-US" sz="2800" dirty="0" err="1">
                <a:latin typeface="+mn-ea"/>
                <a:cs typeface="Times New Roman" panose="02020603050405020304" pitchFamily="18" charset="0"/>
              </a:rPr>
              <a:t>없었으려니와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… 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주께서 </a:t>
            </a:r>
            <a:r>
              <a:rPr lang="ko-KR" altLang="en-US" sz="2800" dirty="0" err="1">
                <a:latin typeface="+mn-ea"/>
                <a:cs typeface="Times New Roman" panose="02020603050405020304" pitchFamily="18" charset="0"/>
              </a:rPr>
              <a:t>이르시되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ko-KR" altLang="en-US" sz="2800" dirty="0" err="1">
                <a:latin typeface="+mn-ea"/>
                <a:cs typeface="Times New Roman" panose="02020603050405020304" pitchFamily="18" charset="0"/>
              </a:rPr>
              <a:t>볼지어다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 날이 </a:t>
            </a:r>
            <a:r>
              <a:rPr lang="ko-KR" altLang="en-US" sz="2800" dirty="0" err="1">
                <a:latin typeface="+mn-ea"/>
                <a:cs typeface="Times New Roman" panose="02020603050405020304" pitchFamily="18" charset="0"/>
              </a:rPr>
              <a:t>이르리니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 내가 이스라엘 집과 유다 집과 더불어 새 언약을 맺으리라”</a:t>
            </a: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20000"/>
              </a:lnSpc>
              <a:buFontTx/>
              <a:buChar char="-"/>
            </a:pPr>
            <a:endParaRPr lang="ko-KR" altLang="en-US" sz="28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06047154-8914-4E84-AEE9-303918FE8D82}"/>
              </a:ext>
            </a:extLst>
          </p:cNvPr>
          <p:cNvSpPr txBox="1">
            <a:spLocks/>
          </p:cNvSpPr>
          <p:nvPr/>
        </p:nvSpPr>
        <p:spPr>
          <a:xfrm>
            <a:off x="240196" y="5928481"/>
            <a:ext cx="9099747" cy="765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altLang="ko-KR" sz="2800" b="1" dirty="0">
              <a:solidFill>
                <a:schemeClr val="accent5">
                  <a:lumMod val="75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B34F2C3E-8A23-47F8-A232-006490D5B601}"/>
              </a:ext>
            </a:extLst>
          </p:cNvPr>
          <p:cNvSpPr txBox="1">
            <a:spLocks/>
          </p:cNvSpPr>
          <p:nvPr/>
        </p:nvSpPr>
        <p:spPr>
          <a:xfrm>
            <a:off x="166803" y="2808514"/>
            <a:ext cx="8906416" cy="522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ko-KR" altLang="en-US" sz="28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Times New Roman" panose="02020603050405020304" pitchFamily="18" charset="0"/>
              </a:rPr>
              <a:t>신약시대의 우월성</a:t>
            </a:r>
            <a:endParaRPr lang="en-US" altLang="ko-KR" sz="2800" b="1" dirty="0">
              <a:solidFill>
                <a:schemeClr val="accent5">
                  <a:lumMod val="75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ko-KR" altLang="en-US" sz="28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BE3F7376-FECF-4B50-90D4-BABC41AF9EF7}"/>
              </a:ext>
            </a:extLst>
          </p:cNvPr>
          <p:cNvSpPr txBox="1">
            <a:spLocks/>
          </p:cNvSpPr>
          <p:nvPr/>
        </p:nvSpPr>
        <p:spPr>
          <a:xfrm>
            <a:off x="166803" y="3464767"/>
            <a:ext cx="8906416" cy="3159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buAutoNum type="arabicPeriod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그리스도의 죽음으로 승인되었다</a:t>
            </a: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감당하기 힘든 의식과 제사에서 해방되었다</a:t>
            </a: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영적인 기독교를 더 온전하고 분명하게 드러낸다</a:t>
            </a: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성령께서 더 강력히 역사하신다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모든 신자가 그 은혜를 누린다</a:t>
            </a: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결코 폐해지지 않을 것이다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ko-KR" altLang="en-US" sz="2800" dirty="0"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30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69560B37-E65F-4E52-88BF-0893A0AAA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20" y="365127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ko-K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실천</a:t>
            </a:r>
            <a:r>
              <a:rPr lang="en-US" altLang="ko-K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7 </a:t>
            </a:r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성례 </a:t>
            </a:r>
            <a:r>
              <a:rPr lang="en-US" altLang="ko-K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성사</a:t>
            </a:r>
            <a:r>
              <a:rPr lang="en-US" altLang="ko-K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ko-KR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내용 개체 틀 3">
            <a:extLst>
              <a:ext uri="{FF2B5EF4-FFF2-40B4-BE49-F238E27FC236}">
                <a16:creationId xmlns:a16="http://schemas.microsoft.com/office/drawing/2014/main" id="{2D8022A2-0B88-441E-8919-8404304991F1}"/>
              </a:ext>
            </a:extLst>
          </p:cNvPr>
          <p:cNvSpPr txBox="1">
            <a:spLocks/>
          </p:cNvSpPr>
          <p:nvPr/>
        </p:nvSpPr>
        <p:spPr>
          <a:xfrm>
            <a:off x="1555491" y="2422642"/>
            <a:ext cx="7886700" cy="605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o-K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견진</a:t>
            </a:r>
            <a:endParaRPr lang="en-US" altLang="ko-K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내용 개체 틀 3">
            <a:extLst>
              <a:ext uri="{FF2B5EF4-FFF2-40B4-BE49-F238E27FC236}">
                <a16:creationId xmlns:a16="http://schemas.microsoft.com/office/drawing/2014/main" id="{968D3426-AC8C-417B-B55D-B16CA56F3665}"/>
              </a:ext>
            </a:extLst>
          </p:cNvPr>
          <p:cNvSpPr txBox="1">
            <a:spLocks/>
          </p:cNvSpPr>
          <p:nvPr/>
        </p:nvSpPr>
        <p:spPr>
          <a:xfrm>
            <a:off x="1555491" y="1825625"/>
            <a:ext cx="7886700" cy="664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o-K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세례</a:t>
            </a:r>
            <a:endParaRPr lang="en-US" altLang="ko-K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내용 개체 틀 3">
            <a:extLst>
              <a:ext uri="{FF2B5EF4-FFF2-40B4-BE49-F238E27FC236}">
                <a16:creationId xmlns:a16="http://schemas.microsoft.com/office/drawing/2014/main" id="{A608540D-0139-4733-88D8-42F4BD4ABD8B}"/>
              </a:ext>
            </a:extLst>
          </p:cNvPr>
          <p:cNvSpPr txBox="1">
            <a:spLocks/>
          </p:cNvSpPr>
          <p:nvPr/>
        </p:nvSpPr>
        <p:spPr>
          <a:xfrm>
            <a:off x="1555491" y="3020038"/>
            <a:ext cx="7886700" cy="605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o-K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미사</a:t>
            </a:r>
            <a:endParaRPr lang="en-US" altLang="ko-K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내용 개체 틀 3">
            <a:extLst>
              <a:ext uri="{FF2B5EF4-FFF2-40B4-BE49-F238E27FC236}">
                <a16:creationId xmlns:a16="http://schemas.microsoft.com/office/drawing/2014/main" id="{8BB3F961-980C-49C4-942F-313F59C67F48}"/>
              </a:ext>
            </a:extLst>
          </p:cNvPr>
          <p:cNvSpPr txBox="1">
            <a:spLocks/>
          </p:cNvSpPr>
          <p:nvPr/>
        </p:nvSpPr>
        <p:spPr>
          <a:xfrm>
            <a:off x="1555491" y="3608664"/>
            <a:ext cx="7886700" cy="664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o-K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고해</a:t>
            </a:r>
            <a:endParaRPr lang="en-US" altLang="ko-K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내용 개체 틀 3">
            <a:extLst>
              <a:ext uri="{FF2B5EF4-FFF2-40B4-BE49-F238E27FC236}">
                <a16:creationId xmlns:a16="http://schemas.microsoft.com/office/drawing/2014/main" id="{BA324E41-31B7-4CD6-817C-4E370A5BED85}"/>
              </a:ext>
            </a:extLst>
          </p:cNvPr>
          <p:cNvSpPr txBox="1">
            <a:spLocks/>
          </p:cNvSpPr>
          <p:nvPr/>
        </p:nvSpPr>
        <p:spPr>
          <a:xfrm>
            <a:off x="1555491" y="4208959"/>
            <a:ext cx="7886700" cy="720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o-K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혼인</a:t>
            </a:r>
            <a:endParaRPr lang="en-US" altLang="ko-K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내용 개체 틀 3">
            <a:extLst>
              <a:ext uri="{FF2B5EF4-FFF2-40B4-BE49-F238E27FC236}">
                <a16:creationId xmlns:a16="http://schemas.microsoft.com/office/drawing/2014/main" id="{699417E1-F26B-4521-A382-81BBC2B279FB}"/>
              </a:ext>
            </a:extLst>
          </p:cNvPr>
          <p:cNvSpPr txBox="1">
            <a:spLocks/>
          </p:cNvSpPr>
          <p:nvPr/>
        </p:nvSpPr>
        <p:spPr>
          <a:xfrm>
            <a:off x="1555491" y="4800484"/>
            <a:ext cx="7886700" cy="720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o-K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종부</a:t>
            </a:r>
            <a:endParaRPr lang="en-US" altLang="ko-K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내용 개체 틀 3">
            <a:extLst>
              <a:ext uri="{FF2B5EF4-FFF2-40B4-BE49-F238E27FC236}">
                <a16:creationId xmlns:a16="http://schemas.microsoft.com/office/drawing/2014/main" id="{EEAA434A-42AB-4E56-AFD4-AC10AF775088}"/>
              </a:ext>
            </a:extLst>
          </p:cNvPr>
          <p:cNvSpPr txBox="1">
            <a:spLocks/>
          </p:cNvSpPr>
          <p:nvPr/>
        </p:nvSpPr>
        <p:spPr>
          <a:xfrm>
            <a:off x="1555491" y="5392584"/>
            <a:ext cx="7886700" cy="720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o-K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신품</a:t>
            </a:r>
          </a:p>
        </p:txBody>
      </p:sp>
    </p:spTree>
    <p:extLst>
      <p:ext uri="{BB962C8B-B14F-4D97-AF65-F5344CB8AC3E}">
        <p14:creationId xmlns:p14="http://schemas.microsoft.com/office/powerpoint/2010/main" val="225626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65" y="163903"/>
            <a:ext cx="8516680" cy="629199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존 웨슬리 신학</a:t>
            </a:r>
            <a:endParaRPr lang="ko-KR" alt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22668215-94B7-46A6-B9F6-2D2282B70270}"/>
              </a:ext>
            </a:extLst>
          </p:cNvPr>
          <p:cNvSpPr txBox="1">
            <a:spLocks/>
          </p:cNvSpPr>
          <p:nvPr/>
        </p:nvSpPr>
        <p:spPr>
          <a:xfrm>
            <a:off x="166802" y="929519"/>
            <a:ext cx="9014519" cy="765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8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Times New Roman" panose="02020603050405020304" pitchFamily="18" charset="0"/>
              </a:rPr>
              <a:t>그리스도인의 완전 </a:t>
            </a:r>
            <a:r>
              <a:rPr lang="en-US" altLang="ko-KR" sz="28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28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Times New Roman" panose="02020603050405020304" pitchFamily="18" charset="0"/>
              </a:rPr>
              <a:t>완전 성화</a:t>
            </a:r>
            <a:r>
              <a:rPr lang="en-US" altLang="ko-KR" sz="28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28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Times New Roman" panose="02020603050405020304" pitchFamily="18" charset="0"/>
              </a:rPr>
              <a:t>성결</a:t>
            </a:r>
            <a:r>
              <a:rPr lang="en-US" altLang="ko-KR" sz="28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Times New Roman" panose="02020603050405020304" pitchFamily="18" charset="0"/>
              </a:rPr>
              <a:t>) </a:t>
            </a:r>
            <a:r>
              <a:rPr lang="ko-KR" altLang="en-US" sz="28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Times New Roman" panose="02020603050405020304" pitchFamily="18" charset="0"/>
              </a:rPr>
              <a:t>교리</a:t>
            </a: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06047154-8914-4E84-AEE9-303918FE8D82}"/>
              </a:ext>
            </a:extLst>
          </p:cNvPr>
          <p:cNvSpPr txBox="1">
            <a:spLocks/>
          </p:cNvSpPr>
          <p:nvPr/>
        </p:nvSpPr>
        <p:spPr>
          <a:xfrm>
            <a:off x="240196" y="5928481"/>
            <a:ext cx="9099747" cy="765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altLang="ko-KR" sz="2800" b="1" dirty="0">
              <a:solidFill>
                <a:schemeClr val="accent5">
                  <a:lumMod val="75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BE3F7376-FECF-4B50-90D4-BABC41AF9EF7}"/>
              </a:ext>
            </a:extLst>
          </p:cNvPr>
          <p:cNvSpPr txBox="1">
            <a:spLocks/>
          </p:cNvSpPr>
          <p:nvPr/>
        </p:nvSpPr>
        <p:spPr>
          <a:xfrm>
            <a:off x="240197" y="1558213"/>
            <a:ext cx="9099746" cy="1870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Tx/>
              <a:buChar char="-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창 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6:9, “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노아는 의인이요 당대에 완전한 자라 그는 하나님과 동행하였으며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ko-KR" altLang="en-US" sz="2800" dirty="0" err="1">
                <a:latin typeface="+mn-ea"/>
                <a:cs typeface="Times New Roman" panose="02020603050405020304" pitchFamily="18" charset="0"/>
              </a:rPr>
              <a:t>욥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1:1, 8 "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그 사람은 온전하고 정직하여 하나님을 경외하며 악에서 떠난 자더라 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… "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내용 개체 틀 2">
            <a:extLst>
              <a:ext uri="{FF2B5EF4-FFF2-40B4-BE49-F238E27FC236}">
                <a16:creationId xmlns:a16="http://schemas.microsoft.com/office/drawing/2014/main" id="{55B3981F-A96B-450A-B908-EEDB78C9588A}"/>
              </a:ext>
            </a:extLst>
          </p:cNvPr>
          <p:cNvSpPr txBox="1">
            <a:spLocks/>
          </p:cNvSpPr>
          <p:nvPr/>
        </p:nvSpPr>
        <p:spPr>
          <a:xfrm>
            <a:off x="220852" y="3508311"/>
            <a:ext cx="9119091" cy="961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Tx/>
              <a:buChar char="-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마 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5:48, “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하늘에 계신 너희 아버지의 온전하심과 같이 너희도 온전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”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하라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1" name="내용 개체 틀 2">
            <a:extLst>
              <a:ext uri="{FF2B5EF4-FFF2-40B4-BE49-F238E27FC236}">
                <a16:creationId xmlns:a16="http://schemas.microsoft.com/office/drawing/2014/main" id="{30CB97BD-9755-4058-959B-DE829D944725}"/>
              </a:ext>
            </a:extLst>
          </p:cNvPr>
          <p:cNvSpPr txBox="1">
            <a:spLocks/>
          </p:cNvSpPr>
          <p:nvPr/>
        </p:nvSpPr>
        <p:spPr>
          <a:xfrm>
            <a:off x="240196" y="4469363"/>
            <a:ext cx="9398326" cy="2295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Tx/>
              <a:buChar char="-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고전 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2:6, “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우리가 온전한 자들 중에서는 지혜를 </a:t>
            </a:r>
            <a:r>
              <a:rPr lang="ko-KR" altLang="en-US" sz="2800" dirty="0" err="1">
                <a:latin typeface="+mn-ea"/>
                <a:cs typeface="Times New Roman" panose="02020603050405020304" pitchFamily="18" charset="0"/>
              </a:rPr>
              <a:t>말하노니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빌 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3:12-15 "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내가 이미 얻었다 함도 아니요 온전히 이루었다 함도 아니라 오직 내가 그리스도 예수께 잡힌 바 된 그것을 잡으려고 </a:t>
            </a:r>
            <a:r>
              <a:rPr lang="ko-KR" altLang="en-US" sz="2800" dirty="0" err="1">
                <a:latin typeface="+mn-ea"/>
                <a:cs typeface="Times New Roman" panose="02020603050405020304" pitchFamily="18" charset="0"/>
              </a:rPr>
              <a:t>달려가노라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… 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그러므로 우리 온전히 이룬 자들은 이렇게 생각할지니 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…”</a:t>
            </a:r>
            <a:endParaRPr lang="ko-KR" altLang="en-US" sz="2800" dirty="0"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 </a:t>
            </a: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11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7" grpId="0"/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65" y="163903"/>
            <a:ext cx="8516680" cy="629199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존 웨슬리 신학</a:t>
            </a:r>
            <a:endParaRPr lang="ko-KR" alt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22668215-94B7-46A6-B9F6-2D2282B70270}"/>
              </a:ext>
            </a:extLst>
          </p:cNvPr>
          <p:cNvSpPr txBox="1">
            <a:spLocks/>
          </p:cNvSpPr>
          <p:nvPr/>
        </p:nvSpPr>
        <p:spPr>
          <a:xfrm>
            <a:off x="166802" y="929519"/>
            <a:ext cx="9014519" cy="1225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2800" dirty="0">
                <a:solidFill>
                  <a:schemeClr val="accent5">
                    <a:lumMod val="75000"/>
                  </a:schemeClr>
                </a:solidFill>
                <a:latin typeface="+mn-ea"/>
                <a:cs typeface="Times New Roman" panose="02020603050405020304" pitchFamily="18" charset="0"/>
              </a:rPr>
              <a:t>- </a:t>
            </a:r>
            <a:r>
              <a:rPr lang="ko-KR" altLang="en-US" sz="2800" dirty="0">
                <a:solidFill>
                  <a:schemeClr val="accent5">
                    <a:lumMod val="75000"/>
                  </a:schemeClr>
                </a:solidFill>
                <a:latin typeface="+mn-ea"/>
                <a:cs typeface="Times New Roman" panose="02020603050405020304" pitchFamily="18" charset="0"/>
              </a:rPr>
              <a:t>그리스도인의 완전은 성경적 교리</a:t>
            </a:r>
            <a:r>
              <a:rPr lang="en-US" altLang="ko-KR" sz="2800" dirty="0">
                <a:solidFill>
                  <a:schemeClr val="accent5">
                    <a:lumMod val="75000"/>
                  </a:schemeClr>
                </a:solidFill>
                <a:latin typeface="+mn-ea"/>
                <a:cs typeface="Times New Roman" panose="02020603050405020304" pitchFamily="18" charset="0"/>
              </a:rPr>
              <a:t>: </a:t>
            </a:r>
            <a:r>
              <a:rPr lang="ko-KR" altLang="en-US" sz="2800" dirty="0">
                <a:solidFill>
                  <a:schemeClr val="accent5">
                    <a:lumMod val="75000"/>
                  </a:schemeClr>
                </a:solidFill>
                <a:latin typeface="+mn-ea"/>
                <a:cs typeface="Times New Roman" panose="02020603050405020304" pitchFamily="18" charset="0"/>
              </a:rPr>
              <a:t>성경이 사람에게 요구하고 또 적용한 </a:t>
            </a:r>
            <a:r>
              <a:rPr lang="en-US" altLang="ko-KR" sz="2800" dirty="0">
                <a:solidFill>
                  <a:schemeClr val="accent5">
                    <a:lumMod val="75000"/>
                  </a:schemeClr>
                </a:solidFill>
                <a:latin typeface="+mn-ea"/>
                <a:cs typeface="Times New Roman" panose="02020603050405020304" pitchFamily="18" charset="0"/>
              </a:rPr>
              <a:t>“</a:t>
            </a:r>
            <a:r>
              <a:rPr lang="ko-KR" altLang="en-US" sz="2800" dirty="0">
                <a:solidFill>
                  <a:schemeClr val="accent5">
                    <a:lumMod val="75000"/>
                  </a:schemeClr>
                </a:solidFill>
                <a:latin typeface="+mn-ea"/>
                <a:cs typeface="Times New Roman" panose="02020603050405020304" pitchFamily="18" charset="0"/>
              </a:rPr>
              <a:t>완전</a:t>
            </a:r>
            <a:r>
              <a:rPr lang="en-US" altLang="ko-KR" sz="2800" dirty="0">
                <a:solidFill>
                  <a:schemeClr val="accent5">
                    <a:lumMod val="75000"/>
                  </a:schemeClr>
                </a:solidFill>
                <a:latin typeface="+mn-ea"/>
                <a:cs typeface="Times New Roman" panose="02020603050405020304" pitchFamily="18" charset="0"/>
              </a:rPr>
              <a:t>”</a:t>
            </a:r>
            <a:r>
              <a:rPr lang="ko-KR" altLang="en-US" sz="2800" dirty="0">
                <a:solidFill>
                  <a:schemeClr val="accent5">
                    <a:lumMod val="75000"/>
                  </a:schemeClr>
                </a:solidFill>
                <a:latin typeface="+mn-ea"/>
                <a:cs typeface="Times New Roman" panose="02020603050405020304" pitchFamily="18" charset="0"/>
              </a:rPr>
              <a:t>의 의미에 대한 교리임 </a:t>
            </a: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06047154-8914-4E84-AEE9-303918FE8D82}"/>
              </a:ext>
            </a:extLst>
          </p:cNvPr>
          <p:cNvSpPr txBox="1">
            <a:spLocks/>
          </p:cNvSpPr>
          <p:nvPr/>
        </p:nvSpPr>
        <p:spPr>
          <a:xfrm>
            <a:off x="240196" y="5928481"/>
            <a:ext cx="9099747" cy="765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altLang="ko-KR" sz="2800" b="1" dirty="0">
              <a:solidFill>
                <a:schemeClr val="accent5">
                  <a:lumMod val="75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BE3F7376-FECF-4B50-90D4-BABC41AF9EF7}"/>
              </a:ext>
            </a:extLst>
          </p:cNvPr>
          <p:cNvSpPr txBox="1">
            <a:spLocks/>
          </p:cNvSpPr>
          <p:nvPr/>
        </p:nvSpPr>
        <p:spPr>
          <a:xfrm>
            <a:off x="240197" y="2155372"/>
            <a:ext cx="9099746" cy="569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- 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철학적 완전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어학적 완전 개념 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( </a:t>
            </a:r>
            <a:r>
              <a:rPr lang="en-US" altLang="ko-KR" sz="2800" b="1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X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 )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내용 개체 틀 2">
            <a:extLst>
              <a:ext uri="{FF2B5EF4-FFF2-40B4-BE49-F238E27FC236}">
                <a16:creationId xmlns:a16="http://schemas.microsoft.com/office/drawing/2014/main" id="{55B3981F-A96B-450A-B908-EEDB78C9588A}"/>
              </a:ext>
            </a:extLst>
          </p:cNvPr>
          <p:cNvSpPr txBox="1">
            <a:spLocks/>
          </p:cNvSpPr>
          <p:nvPr/>
        </p:nvSpPr>
        <p:spPr>
          <a:xfrm>
            <a:off x="230523" y="2883159"/>
            <a:ext cx="9119091" cy="545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Tx/>
              <a:buChar char="-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 비의도적 결함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실수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연약성을 배제하지 않음</a:t>
            </a: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1" name="내용 개체 틀 2">
            <a:extLst>
              <a:ext uri="{FF2B5EF4-FFF2-40B4-BE49-F238E27FC236}">
                <a16:creationId xmlns:a16="http://schemas.microsoft.com/office/drawing/2014/main" id="{30CB97BD-9755-4058-959B-DE829D944725}"/>
              </a:ext>
            </a:extLst>
          </p:cNvPr>
          <p:cNvSpPr txBox="1">
            <a:spLocks/>
          </p:cNvSpPr>
          <p:nvPr/>
        </p:nvSpPr>
        <p:spPr>
          <a:xfrm>
            <a:off x="240196" y="4273421"/>
            <a:ext cx="9398326" cy="545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- 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구약에 예언된 새 언약의 성취임 </a:t>
            </a: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" name="내용 개체 틀 2">
            <a:extLst>
              <a:ext uri="{FF2B5EF4-FFF2-40B4-BE49-F238E27FC236}">
                <a16:creationId xmlns:a16="http://schemas.microsoft.com/office/drawing/2014/main" id="{1192D51E-6418-4AD9-974F-A6FC78A500F9}"/>
              </a:ext>
            </a:extLst>
          </p:cNvPr>
          <p:cNvSpPr txBox="1">
            <a:spLocks/>
          </p:cNvSpPr>
          <p:nvPr/>
        </p:nvSpPr>
        <p:spPr>
          <a:xfrm>
            <a:off x="240196" y="3545632"/>
            <a:ext cx="9119091" cy="545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Tx/>
              <a:buChar char="-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 하나님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천사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타락 전 아담과 같은 상태의 완전이 아님 </a:t>
            </a: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4" name="내용 개체 틀 2">
            <a:extLst>
              <a:ext uri="{FF2B5EF4-FFF2-40B4-BE49-F238E27FC236}">
                <a16:creationId xmlns:a16="http://schemas.microsoft.com/office/drawing/2014/main" id="{2CF8D8E5-5124-4766-8637-0F689571B4C2}"/>
              </a:ext>
            </a:extLst>
          </p:cNvPr>
          <p:cNvSpPr txBox="1">
            <a:spLocks/>
          </p:cNvSpPr>
          <p:nvPr/>
        </p:nvSpPr>
        <p:spPr>
          <a:xfrm>
            <a:off x="240195" y="4927771"/>
            <a:ext cx="9538287" cy="1557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Tx/>
              <a:buChar char="-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신 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30:6, “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여호와께서 네 마음과 네 자손의 마음에 할례를 </a:t>
            </a:r>
            <a:r>
              <a:rPr lang="ko-KR" altLang="en-US" sz="2800" dirty="0" err="1">
                <a:latin typeface="+mn-ea"/>
                <a:cs typeface="Times New Roman" panose="02020603050405020304" pitchFamily="18" charset="0"/>
              </a:rPr>
              <a:t>베푸사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 너로 마음을 다하며 뜻을 다하여 네 하나님 여호와를 사랑하게 하사 너로 생명을 얻게 하실 것이며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”</a:t>
            </a:r>
          </a:p>
          <a:p>
            <a:pPr marL="0" indent="0">
              <a:lnSpc>
                <a:spcPct val="100000"/>
              </a:lnSpc>
              <a:buNone/>
            </a:pPr>
            <a:endParaRPr lang="ko-KR" altLang="en-US" sz="2800" dirty="0">
              <a:latin typeface="+mn-ea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14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7" grpId="0"/>
      <p:bldP spid="10" grpId="0"/>
      <p:bldP spid="11" grpId="0"/>
      <p:bldP spid="1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65" y="163903"/>
            <a:ext cx="8516680" cy="629199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존 웨슬리 신학</a:t>
            </a:r>
            <a:endParaRPr lang="ko-KR" alt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22668215-94B7-46A6-B9F6-2D2282B70270}"/>
              </a:ext>
            </a:extLst>
          </p:cNvPr>
          <p:cNvSpPr txBox="1">
            <a:spLocks/>
          </p:cNvSpPr>
          <p:nvPr/>
        </p:nvSpPr>
        <p:spPr>
          <a:xfrm>
            <a:off x="166802" y="929519"/>
            <a:ext cx="9014519" cy="2140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렘 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31:33, “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그 날 후에 내가 이스라엘 집과 맺을 언약은 이러하니 곧 내가 나의 법을 그들의 속에 두며 그들의 마음에 기록하여 나는 그들의 하나님이 되고 그들은 내 백성이 될 것이라 여호와의 </a:t>
            </a:r>
            <a:r>
              <a:rPr lang="ko-KR" altLang="en-US" sz="2800" dirty="0" err="1">
                <a:latin typeface="+mn-ea"/>
                <a:cs typeface="Times New Roman" panose="02020603050405020304" pitchFamily="18" charset="0"/>
              </a:rPr>
              <a:t>말씀이니라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06047154-8914-4E84-AEE9-303918FE8D82}"/>
              </a:ext>
            </a:extLst>
          </p:cNvPr>
          <p:cNvSpPr txBox="1">
            <a:spLocks/>
          </p:cNvSpPr>
          <p:nvPr/>
        </p:nvSpPr>
        <p:spPr>
          <a:xfrm>
            <a:off x="240196" y="5928481"/>
            <a:ext cx="9099747" cy="765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altLang="ko-KR" sz="2800" b="1" dirty="0">
              <a:solidFill>
                <a:schemeClr val="accent5">
                  <a:lumMod val="75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" name="내용 개체 틀 2">
            <a:extLst>
              <a:ext uri="{FF2B5EF4-FFF2-40B4-BE49-F238E27FC236}">
                <a16:creationId xmlns:a16="http://schemas.microsoft.com/office/drawing/2014/main" id="{1192D51E-6418-4AD9-974F-A6FC78A500F9}"/>
              </a:ext>
            </a:extLst>
          </p:cNvPr>
          <p:cNvSpPr txBox="1">
            <a:spLocks/>
          </p:cNvSpPr>
          <p:nvPr/>
        </p:nvSpPr>
        <p:spPr>
          <a:xfrm>
            <a:off x="166802" y="3303036"/>
            <a:ext cx="9119091" cy="3219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Char char="-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 겔 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36:25-27, “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맑은 물을 너희에게 뿌려서 너희로 정결하게 하되 곧 너희 모든 더러운 </a:t>
            </a:r>
            <a:r>
              <a:rPr lang="ko-KR" altLang="en-US" sz="2800" dirty="0" err="1">
                <a:latin typeface="+mn-ea"/>
                <a:cs typeface="Times New Roman" panose="02020603050405020304" pitchFamily="18" charset="0"/>
              </a:rPr>
              <a:t>것에서와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 모든 우상 숭배에서 너희를 정결하게 할 것이며 또 새 영을 너희 속에 두고 새 마음을 너희에게 주되 너희 육신에서 굳은 마음을 제거하고 부드러운 마음을 줄 것이며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또 내 영을 너희 속에 두어 너희로 내 율례를 행하게 </a:t>
            </a:r>
            <a:r>
              <a:rPr lang="ko-KR" altLang="en-US" sz="2800" dirty="0" err="1">
                <a:latin typeface="+mn-ea"/>
                <a:cs typeface="Times New Roman" panose="02020603050405020304" pitchFamily="18" charset="0"/>
              </a:rPr>
              <a:t>하리니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 너희가 내 규례를 지켜 </a:t>
            </a:r>
            <a:r>
              <a:rPr lang="ko-KR" altLang="en-US" sz="2800" dirty="0" err="1">
                <a:latin typeface="+mn-ea"/>
                <a:cs typeface="Times New Roman" panose="02020603050405020304" pitchFamily="18" charset="0"/>
              </a:rPr>
              <a:t>행할지라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54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65" y="163903"/>
            <a:ext cx="8516680" cy="629199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존 웨슬리 신학</a:t>
            </a:r>
            <a:endParaRPr lang="ko-KR" alt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22668215-94B7-46A6-B9F6-2D2282B70270}"/>
              </a:ext>
            </a:extLst>
          </p:cNvPr>
          <p:cNvSpPr txBox="1">
            <a:spLocks/>
          </p:cNvSpPr>
          <p:nvPr/>
        </p:nvSpPr>
        <p:spPr>
          <a:xfrm>
            <a:off x="166802" y="929519"/>
            <a:ext cx="9014519" cy="629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신약에서는 그 성취가 다양하게 묘사되어 있음</a:t>
            </a: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06047154-8914-4E84-AEE9-303918FE8D82}"/>
              </a:ext>
            </a:extLst>
          </p:cNvPr>
          <p:cNvSpPr txBox="1">
            <a:spLocks/>
          </p:cNvSpPr>
          <p:nvPr/>
        </p:nvSpPr>
        <p:spPr>
          <a:xfrm>
            <a:off x="240196" y="5928481"/>
            <a:ext cx="9099747" cy="765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altLang="ko-KR" sz="2800" b="1" dirty="0">
              <a:solidFill>
                <a:schemeClr val="accent5">
                  <a:lumMod val="75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" name="내용 개체 틀 2">
            <a:extLst>
              <a:ext uri="{FF2B5EF4-FFF2-40B4-BE49-F238E27FC236}">
                <a16:creationId xmlns:a16="http://schemas.microsoft.com/office/drawing/2014/main" id="{1192D51E-6418-4AD9-974F-A6FC78A500F9}"/>
              </a:ext>
            </a:extLst>
          </p:cNvPr>
          <p:cNvSpPr txBox="1">
            <a:spLocks/>
          </p:cNvSpPr>
          <p:nvPr/>
        </p:nvSpPr>
        <p:spPr>
          <a:xfrm>
            <a:off x="133859" y="2957188"/>
            <a:ext cx="9119091" cy="1539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Char char="-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ko-KR" altLang="en-US" sz="2800" dirty="0"/>
              <a:t>롬</a:t>
            </a:r>
            <a:r>
              <a:rPr lang="en-US" altLang="ko-KR" sz="2800" dirty="0"/>
              <a:t> 6: 6-7, “</a:t>
            </a:r>
            <a:r>
              <a:rPr lang="ko-KR" altLang="ko-KR" sz="2800" dirty="0"/>
              <a:t>우리 옛 사람이 예수와 함께 십자가에 못 박힌 것은 죄의 몸이 멸하여 다시는 우리가 죄에게 </a:t>
            </a:r>
            <a:r>
              <a:rPr lang="ko-KR" altLang="ko-KR" sz="2800" dirty="0" err="1"/>
              <a:t>종노릇하지</a:t>
            </a:r>
            <a:r>
              <a:rPr lang="ko-KR" altLang="ko-KR" sz="2800" dirty="0"/>
              <a:t> 아니하려 함이니</a:t>
            </a:r>
            <a:r>
              <a:rPr lang="en-US" altLang="ko-KR" sz="2800" dirty="0"/>
              <a:t>”</a:t>
            </a: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A52E6FDD-E051-47C6-9DA3-AA008C1A5A4F}"/>
              </a:ext>
            </a:extLst>
          </p:cNvPr>
          <p:cNvSpPr txBox="1">
            <a:spLocks/>
          </p:cNvSpPr>
          <p:nvPr/>
        </p:nvSpPr>
        <p:spPr>
          <a:xfrm>
            <a:off x="166801" y="1675714"/>
            <a:ext cx="9119091" cy="1455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Char char="-"/>
            </a:pPr>
            <a:r>
              <a:rPr lang="ko-KR" altLang="ko-KR" sz="2800" dirty="0"/>
              <a:t>행</a:t>
            </a:r>
            <a:r>
              <a:rPr lang="en-US" altLang="ko-KR" sz="2800" dirty="0"/>
              <a:t> 15:8-9,</a:t>
            </a:r>
            <a:r>
              <a:rPr lang="ko-KR" altLang="ko-KR" sz="2800" dirty="0"/>
              <a:t> </a:t>
            </a:r>
            <a:r>
              <a:rPr lang="en-US" altLang="ko-KR" sz="2800" dirty="0"/>
              <a:t>“</a:t>
            </a:r>
            <a:r>
              <a:rPr lang="ko-KR" altLang="ko-KR" sz="2800" dirty="0"/>
              <a:t>하나님이 </a:t>
            </a:r>
            <a:r>
              <a:rPr lang="ko-KR" altLang="ko-KR" sz="2800" dirty="0" err="1"/>
              <a:t>우리에게와</a:t>
            </a:r>
            <a:r>
              <a:rPr lang="ko-KR" altLang="ko-KR" sz="2800" dirty="0"/>
              <a:t> 같이 </a:t>
            </a:r>
            <a:r>
              <a:rPr lang="ko-KR" altLang="ko-KR" sz="2800" dirty="0" err="1"/>
              <a:t>그들에게도</a:t>
            </a:r>
            <a:r>
              <a:rPr lang="ko-KR" altLang="ko-KR" sz="2800" dirty="0"/>
              <a:t> 성령을 주어 증언하시고 믿음으로 그들의 마음을 깨끗이 하사</a:t>
            </a:r>
            <a:r>
              <a:rPr lang="en-US" altLang="ko-KR" sz="2800" dirty="0"/>
              <a:t>”</a:t>
            </a: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46AF4837-6962-46C7-926F-C29C0D26B46F}"/>
              </a:ext>
            </a:extLst>
          </p:cNvPr>
          <p:cNvSpPr txBox="1">
            <a:spLocks/>
          </p:cNvSpPr>
          <p:nvPr/>
        </p:nvSpPr>
        <p:spPr>
          <a:xfrm>
            <a:off x="133859" y="4529507"/>
            <a:ext cx="9359754" cy="10593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Char char="-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ko-KR" altLang="en-US" sz="2800" dirty="0"/>
              <a:t>롬</a:t>
            </a:r>
            <a:r>
              <a:rPr lang="en-US" altLang="ko-KR" sz="2800" dirty="0"/>
              <a:t> 8:2, “</a:t>
            </a:r>
            <a:r>
              <a:rPr lang="ko-KR" altLang="en-US" sz="2800" dirty="0"/>
              <a:t>그리스도 예수 안에 있는 생명의 성령의 법이 죄와 사망의 법에서 너를 해방하였음이라”</a:t>
            </a:r>
            <a:r>
              <a:rPr lang="en-US" altLang="ko-KR" sz="2800" dirty="0"/>
              <a:t> (</a:t>
            </a:r>
            <a:r>
              <a:rPr lang="ko-KR" altLang="en-US" sz="2800" dirty="0"/>
              <a:t>죄책</a:t>
            </a:r>
            <a:r>
              <a:rPr lang="en-US" altLang="ko-KR" sz="2800" dirty="0"/>
              <a:t>? </a:t>
            </a:r>
            <a:r>
              <a:rPr lang="ko-KR" altLang="en-US" sz="2800" dirty="0"/>
              <a:t>죄의 세력</a:t>
            </a:r>
            <a:r>
              <a:rPr lang="en-US" altLang="ko-KR" sz="2800" dirty="0"/>
              <a:t>?)</a:t>
            </a: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0" name="내용 개체 틀 2">
            <a:extLst>
              <a:ext uri="{FF2B5EF4-FFF2-40B4-BE49-F238E27FC236}">
                <a16:creationId xmlns:a16="http://schemas.microsoft.com/office/drawing/2014/main" id="{07D7C085-D0AA-4389-901E-FC7DF4B7E9E9}"/>
              </a:ext>
            </a:extLst>
          </p:cNvPr>
          <p:cNvSpPr txBox="1">
            <a:spLocks/>
          </p:cNvSpPr>
          <p:nvPr/>
        </p:nvSpPr>
        <p:spPr>
          <a:xfrm>
            <a:off x="110192" y="5634752"/>
            <a:ext cx="9556322" cy="10593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Char char="-"/>
            </a:pP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 고후 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7:1</a:t>
            </a:r>
            <a:r>
              <a:rPr lang="en-US" altLang="ko-KR" sz="2800" dirty="0"/>
              <a:t>, “</a:t>
            </a:r>
            <a:r>
              <a:rPr lang="ko-KR" altLang="ko-KR" sz="2800" dirty="0"/>
              <a:t>하나님을 두려워하는 가운데 거룩함을 온전히 이루어 육과 영의 온갖 더러운 것에서 자신을 깨끗하게 하자</a:t>
            </a:r>
            <a:r>
              <a:rPr lang="en-US" altLang="ko-KR" sz="2800" dirty="0"/>
              <a:t>”</a:t>
            </a: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91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3" grpId="0"/>
      <p:bldP spid="7" grpId="0"/>
      <p:bldP spid="8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65" y="163903"/>
            <a:ext cx="8516680" cy="629199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존 웨슬리 신학</a:t>
            </a:r>
            <a:endParaRPr lang="ko-KR" alt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22668215-94B7-46A6-B9F6-2D2282B70270}"/>
              </a:ext>
            </a:extLst>
          </p:cNvPr>
          <p:cNvSpPr txBox="1">
            <a:spLocks/>
          </p:cNvSpPr>
          <p:nvPr/>
        </p:nvSpPr>
        <p:spPr>
          <a:xfrm>
            <a:off x="319202" y="1664991"/>
            <a:ext cx="9014519" cy="1126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1. 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행위 언약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타락 전 아담만 해당됨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): 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삶의 규범은 도덕법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순종이 하나님과의 교제의 조건</a:t>
            </a: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06047154-8914-4E84-AEE9-303918FE8D82}"/>
              </a:ext>
            </a:extLst>
          </p:cNvPr>
          <p:cNvSpPr txBox="1">
            <a:spLocks/>
          </p:cNvSpPr>
          <p:nvPr/>
        </p:nvSpPr>
        <p:spPr>
          <a:xfrm>
            <a:off x="240196" y="5928481"/>
            <a:ext cx="9099747" cy="765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altLang="ko-KR" sz="2800" b="1" dirty="0">
              <a:solidFill>
                <a:schemeClr val="accent5">
                  <a:lumMod val="75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" name="내용 개체 틀 2">
            <a:extLst>
              <a:ext uri="{FF2B5EF4-FFF2-40B4-BE49-F238E27FC236}">
                <a16:creationId xmlns:a16="http://schemas.microsoft.com/office/drawing/2014/main" id="{1192D51E-6418-4AD9-974F-A6FC78A500F9}"/>
              </a:ext>
            </a:extLst>
          </p:cNvPr>
          <p:cNvSpPr txBox="1">
            <a:spLocks/>
          </p:cNvSpPr>
          <p:nvPr/>
        </p:nvSpPr>
        <p:spPr>
          <a:xfrm>
            <a:off x="681135" y="4161793"/>
            <a:ext cx="8737814" cy="1126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a. 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모세 시대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: 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삶의 규범은 도덕법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제사의식을 통한 화해를 믿는 신앙이 하나님과 교제의 조건</a:t>
            </a: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7B6D4795-B3E4-4107-9D95-680718FC1610}"/>
              </a:ext>
            </a:extLst>
          </p:cNvPr>
          <p:cNvSpPr txBox="1">
            <a:spLocks/>
          </p:cNvSpPr>
          <p:nvPr/>
        </p:nvSpPr>
        <p:spPr>
          <a:xfrm>
            <a:off x="319202" y="2919382"/>
            <a:ext cx="9014519" cy="176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2. 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은혜 언약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타락 후 인류가 해당됨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): 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삶의 규범은 도덕법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신앙이 하나님과의 교제의 조건</a:t>
            </a: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EF4F22F6-7A1E-44CC-B13F-CC8066927D8D}"/>
              </a:ext>
            </a:extLst>
          </p:cNvPr>
          <p:cNvSpPr txBox="1">
            <a:spLocks/>
          </p:cNvSpPr>
          <p:nvPr/>
        </p:nvSpPr>
        <p:spPr>
          <a:xfrm>
            <a:off x="319202" y="950600"/>
            <a:ext cx="9014519" cy="629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8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Times New Roman" panose="02020603050405020304" pitchFamily="18" charset="0"/>
              </a:rPr>
              <a:t>웨슬리의 언약신학의 구조</a:t>
            </a:r>
            <a:endParaRPr lang="en-US" altLang="ko-KR" sz="2800" b="1" dirty="0">
              <a:solidFill>
                <a:schemeClr val="accent5">
                  <a:lumMod val="75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0" name="내용 개체 틀 2">
            <a:extLst>
              <a:ext uri="{FF2B5EF4-FFF2-40B4-BE49-F238E27FC236}">
                <a16:creationId xmlns:a16="http://schemas.microsoft.com/office/drawing/2014/main" id="{52439347-4818-4C76-BCDD-4A87C70D674B}"/>
              </a:ext>
            </a:extLst>
          </p:cNvPr>
          <p:cNvSpPr txBox="1">
            <a:spLocks/>
          </p:cNvSpPr>
          <p:nvPr/>
        </p:nvSpPr>
        <p:spPr>
          <a:xfrm>
            <a:off x="681135" y="5379469"/>
            <a:ext cx="8737814" cy="1126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b. 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복음 시대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: 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삶의 규범은 도덕법</a:t>
            </a:r>
            <a:r>
              <a:rPr lang="en-US" altLang="ko-KR" sz="2800" dirty="0"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2800" dirty="0">
                <a:latin typeface="+mn-ea"/>
                <a:cs typeface="Times New Roman" panose="02020603050405020304" pitchFamily="18" charset="0"/>
              </a:rPr>
              <a:t>그리스도를 통한 화해를 믿는 신앙이 하나님과 교제의 조건</a:t>
            </a:r>
            <a:endParaRPr lang="en-US" altLang="ko-KR" sz="2800" dirty="0"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84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3" grpId="0"/>
      <p:bldP spid="7" grpId="0"/>
      <p:bldP spid="8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10" y="66547"/>
            <a:ext cx="8516680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존 웨슬리 신학</a:t>
            </a:r>
            <a:endParaRPr lang="ko-KR" alt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DF911F7E-212C-4B40-9E36-9006F14AB28D}"/>
              </a:ext>
            </a:extLst>
          </p:cNvPr>
          <p:cNvSpPr txBox="1">
            <a:spLocks/>
          </p:cNvSpPr>
          <p:nvPr/>
        </p:nvSpPr>
        <p:spPr>
          <a:xfrm>
            <a:off x="576201" y="1177909"/>
            <a:ext cx="8120543" cy="594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ko-KR" alt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인간론</a:t>
            </a:r>
            <a:endParaRPr lang="en-US" altLang="ko-KR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67DC28B2-43EB-493B-9254-E7E01602A1C7}"/>
              </a:ext>
            </a:extLst>
          </p:cNvPr>
          <p:cNvSpPr txBox="1">
            <a:spLocks/>
          </p:cNvSpPr>
          <p:nvPr/>
        </p:nvSpPr>
        <p:spPr>
          <a:xfrm>
            <a:off x="876447" y="1816362"/>
            <a:ext cx="8120543" cy="594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구원 이전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인간의 전적 타락 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선행은총</a:t>
            </a: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DD427294-731A-4C28-A0CA-259D0BB222A2}"/>
              </a:ext>
            </a:extLst>
          </p:cNvPr>
          <p:cNvSpPr txBox="1">
            <a:spLocks/>
          </p:cNvSpPr>
          <p:nvPr/>
        </p:nvSpPr>
        <p:spPr>
          <a:xfrm>
            <a:off x="876447" y="2502691"/>
            <a:ext cx="8120543" cy="594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“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하나님을 알 만한 것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”(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롬 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1:18-21)</a:t>
            </a: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813E7E5C-904F-4A67-9BE2-510CF365E4BD}"/>
              </a:ext>
            </a:extLst>
          </p:cNvPr>
          <p:cNvSpPr txBox="1">
            <a:spLocks/>
          </p:cNvSpPr>
          <p:nvPr/>
        </p:nvSpPr>
        <p:spPr>
          <a:xfrm>
            <a:off x="876447" y="3186108"/>
            <a:ext cx="8120543" cy="594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양심의 작용 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롬 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2:12-15)</a:t>
            </a: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756B2E7A-F05F-46A4-9C15-86DC1F566A31}"/>
              </a:ext>
            </a:extLst>
          </p:cNvPr>
          <p:cNvSpPr txBox="1">
            <a:spLocks/>
          </p:cNvSpPr>
          <p:nvPr/>
        </p:nvSpPr>
        <p:spPr>
          <a:xfrm>
            <a:off x="876446" y="3869525"/>
            <a:ext cx="8074713" cy="551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선택의 자유 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ko-KR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눅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10:41-42)</a:t>
            </a: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내용 개체 틀 2">
            <a:extLst>
              <a:ext uri="{FF2B5EF4-FFF2-40B4-BE49-F238E27FC236}">
                <a16:creationId xmlns:a16="http://schemas.microsoft.com/office/drawing/2014/main" id="{7FBCD1B7-9544-453B-A786-E8404BEB861E}"/>
              </a:ext>
            </a:extLst>
          </p:cNvPr>
          <p:cNvSpPr txBox="1">
            <a:spLocks/>
          </p:cNvSpPr>
          <p:nvPr/>
        </p:nvSpPr>
        <p:spPr>
          <a:xfrm>
            <a:off x="876446" y="4584821"/>
            <a:ext cx="8074713" cy="551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어느 정도의 선한 성품 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갈 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5:22-23)</a:t>
            </a: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내용 개체 틀 2">
            <a:extLst>
              <a:ext uri="{FF2B5EF4-FFF2-40B4-BE49-F238E27FC236}">
                <a16:creationId xmlns:a16="http://schemas.microsoft.com/office/drawing/2014/main" id="{997B6CDB-3983-4F41-A3D8-0CA02435690A}"/>
              </a:ext>
            </a:extLst>
          </p:cNvPr>
          <p:cNvSpPr txBox="1">
            <a:spLocks/>
          </p:cNvSpPr>
          <p:nvPr/>
        </p:nvSpPr>
        <p:spPr>
          <a:xfrm>
            <a:off x="866273" y="5240620"/>
            <a:ext cx="8074713" cy="551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세상의 보존</a:t>
            </a: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27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E8364-02B6-43A9-AFC0-BE9AB814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10" y="66547"/>
            <a:ext cx="8516680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존 웨슬리 신학</a:t>
            </a:r>
            <a:endParaRPr lang="ko-KR" alt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67DC28B2-43EB-493B-9254-E7E01602A1C7}"/>
              </a:ext>
            </a:extLst>
          </p:cNvPr>
          <p:cNvSpPr txBox="1">
            <a:spLocks/>
          </p:cNvSpPr>
          <p:nvPr/>
        </p:nvSpPr>
        <p:spPr>
          <a:xfrm>
            <a:off x="820443" y="1350432"/>
            <a:ext cx="8120543" cy="594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구원 이후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하나님의 형상</a:t>
            </a: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DD427294-731A-4C28-A0CA-259D0BB222A2}"/>
              </a:ext>
            </a:extLst>
          </p:cNvPr>
          <p:cNvSpPr txBox="1">
            <a:spLocks/>
          </p:cNvSpPr>
          <p:nvPr/>
        </p:nvSpPr>
        <p:spPr>
          <a:xfrm>
            <a:off x="878073" y="2124814"/>
            <a:ext cx="8120543" cy="594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“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도덕적 형상의 회복</a:t>
            </a: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813E7E5C-904F-4A67-9BE2-510CF365E4BD}"/>
              </a:ext>
            </a:extLst>
          </p:cNvPr>
          <p:cNvSpPr txBox="1">
            <a:spLocks/>
          </p:cNvSpPr>
          <p:nvPr/>
        </p:nvSpPr>
        <p:spPr>
          <a:xfrm>
            <a:off x="876447" y="2857518"/>
            <a:ext cx="8120543" cy="594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자연적 형상의 훼손</a:t>
            </a: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756B2E7A-F05F-46A4-9C15-86DC1F566A31}"/>
              </a:ext>
            </a:extLst>
          </p:cNvPr>
          <p:cNvSpPr txBox="1">
            <a:spLocks/>
          </p:cNvSpPr>
          <p:nvPr/>
        </p:nvSpPr>
        <p:spPr>
          <a:xfrm>
            <a:off x="876446" y="3631900"/>
            <a:ext cx="8074713" cy="551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정치적 형상이 모호해짐</a:t>
            </a: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내용 개체 틀 2">
            <a:extLst>
              <a:ext uri="{FF2B5EF4-FFF2-40B4-BE49-F238E27FC236}">
                <a16:creationId xmlns:a16="http://schemas.microsoft.com/office/drawing/2014/main" id="{7FBCD1B7-9544-453B-A786-E8404BEB861E}"/>
              </a:ext>
            </a:extLst>
          </p:cNvPr>
          <p:cNvSpPr txBox="1">
            <a:spLocks/>
          </p:cNvSpPr>
          <p:nvPr/>
        </p:nvSpPr>
        <p:spPr>
          <a:xfrm>
            <a:off x="951722" y="4708682"/>
            <a:ext cx="7989264" cy="773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연약함 속에서의 거룩함</a:t>
            </a:r>
            <a:endParaRPr lang="ko-K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08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13F2B1-3D6B-4FC5-A084-BD577D97E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050" y="112145"/>
            <a:ext cx="7981706" cy="1169581"/>
          </a:xfrm>
        </p:spPr>
        <p:txBody>
          <a:bodyPr/>
          <a:lstStyle/>
          <a:p>
            <a:pPr algn="ctr"/>
            <a:r>
              <a:rPr lang="ko-KR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웨슬리 신학</a:t>
            </a:r>
            <a:r>
              <a:rPr lang="en-US" altLang="ko-K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o-KR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성경적 균형의 신학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016386C-061B-4493-80D5-C668A1E6C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048" y="1196665"/>
            <a:ext cx="9162821" cy="54864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ko-KR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율법</a:t>
            </a:r>
            <a:r>
              <a:rPr lang="en-US" altLang="ko-K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o-K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정죄 </a:t>
            </a:r>
            <a:r>
              <a:rPr lang="en-US" altLang="ko-K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ko-K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지시 </a:t>
            </a:r>
            <a:r>
              <a:rPr lang="en-US" altLang="ko-K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ko-K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성취</a:t>
            </a:r>
            <a:endParaRPr lang="en-US" altLang="ko-K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ko-KR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신론</a:t>
            </a:r>
            <a:r>
              <a:rPr lang="en-US" altLang="ko-K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o-K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거룩한 사랑</a:t>
            </a:r>
            <a:r>
              <a:rPr lang="en-US" altLang="ko-K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o-K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용서와 능력 부음</a:t>
            </a:r>
            <a:endParaRPr lang="en-US" altLang="ko-K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ko-KR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기독론</a:t>
            </a:r>
            <a:r>
              <a:rPr lang="en-US" altLang="ko-K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o-K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그리스도의 </a:t>
            </a:r>
            <a:r>
              <a:rPr lang="ko-K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삼중직분</a:t>
            </a:r>
            <a:r>
              <a:rPr lang="en-US" altLang="ko-K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o-K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거룩함의 기준 세우고</a:t>
            </a:r>
            <a:r>
              <a:rPr lang="en-US" altLang="ko-K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o-K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기준에 도달하지 못하는 죄 문제 해결</a:t>
            </a:r>
            <a:r>
              <a:rPr lang="en-US" altLang="ko-K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o-K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거룩함의 기준 충족</a:t>
            </a:r>
            <a:r>
              <a:rPr lang="en-US" altLang="ko-K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ko-KR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성령</a:t>
            </a:r>
            <a:r>
              <a:rPr lang="en-US" altLang="ko-K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o-K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계시 </a:t>
            </a:r>
            <a:r>
              <a:rPr lang="en-US" altLang="ko-K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ko-K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능력 부음</a:t>
            </a:r>
            <a:endParaRPr lang="en-US" altLang="ko-K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ko-KR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구원</a:t>
            </a:r>
            <a:r>
              <a:rPr lang="en-US" altLang="ko-K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ko-K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사랑으로써 역사하는 믿음으로</a:t>
            </a:r>
            <a:r>
              <a:rPr lang="en-US" altLang="ko-K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10000"/>
              </a:lnSpc>
            </a:pPr>
            <a:r>
              <a:rPr lang="ko-KR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인간</a:t>
            </a:r>
            <a:r>
              <a:rPr lang="en-US" altLang="ko-K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o-K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하나님의 은혜로 </a:t>
            </a:r>
            <a:r>
              <a:rPr lang="ko-K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연약성</a:t>
            </a:r>
            <a:r>
              <a:rPr lang="ko-K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속에서도 거룩할 수 있음</a:t>
            </a:r>
            <a:r>
              <a:rPr lang="en-US" altLang="ko-K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en-US" altLang="ko-K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ko-KR" altLang="en-US" sz="36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인간의 어떤 경건</a:t>
            </a:r>
            <a:r>
              <a:rPr lang="en-US" altLang="ko-KR" sz="36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o-KR" altLang="en-US" sz="36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자비의 행위도 구원의 공로가 될 수 없음</a:t>
            </a:r>
            <a:endParaRPr lang="en-US" altLang="ko-KR" sz="3600" spc="-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ko-KR" altLang="en-US" sz="36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하나님의 어떤 은혜도 태만과 방종의 이유가 될 수 없고</a:t>
            </a:r>
            <a:r>
              <a:rPr lang="en-US" altLang="ko-KR" sz="36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o-KR" altLang="en-US" sz="36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거룩함의 동기와 능력</a:t>
            </a:r>
            <a:r>
              <a:rPr lang="en-US" altLang="ko-KR" sz="36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o-KR" altLang="en-US" sz="36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목표를 부여함</a:t>
            </a:r>
          </a:p>
        </p:txBody>
      </p:sp>
    </p:spTree>
    <p:extLst>
      <p:ext uri="{BB962C8B-B14F-4D97-AF65-F5344CB8AC3E}">
        <p14:creationId xmlns:p14="http://schemas.microsoft.com/office/powerpoint/2010/main" val="1006678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1323D1-F851-4706-845F-CB35213B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928" y="480404"/>
            <a:ext cx="7886700" cy="96883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ko-KR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교회사에서</a:t>
            </a:r>
            <a:br>
              <a:rPr lang="en-US" altLang="ko-K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o-KR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웨슬리 신학의 역할과 사명</a:t>
            </a:r>
          </a:p>
        </p:txBody>
      </p:sp>
      <p:graphicFrame>
        <p:nvGraphicFramePr>
          <p:cNvPr id="6" name="내용 개체 틀 5">
            <a:extLst>
              <a:ext uri="{FF2B5EF4-FFF2-40B4-BE49-F238E27FC236}">
                <a16:creationId xmlns:a16="http://schemas.microsoft.com/office/drawing/2014/main" id="{3327EFB1-B059-4C9D-9F96-7527D7B611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8086659"/>
              </p:ext>
            </p:extLst>
          </p:nvPr>
        </p:nvGraphicFramePr>
        <p:xfrm>
          <a:off x="806928" y="1963648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화살표: 오른쪽 7">
            <a:extLst>
              <a:ext uri="{FF2B5EF4-FFF2-40B4-BE49-F238E27FC236}">
                <a16:creationId xmlns:a16="http://schemas.microsoft.com/office/drawing/2014/main" id="{D0CAC7E1-B720-460D-8B2D-D98B1006E3CB}"/>
              </a:ext>
            </a:extLst>
          </p:cNvPr>
          <p:cNvSpPr/>
          <p:nvPr/>
        </p:nvSpPr>
        <p:spPr>
          <a:xfrm>
            <a:off x="4367506" y="2673888"/>
            <a:ext cx="1031358" cy="20201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화살표: 오른쪽 8">
            <a:extLst>
              <a:ext uri="{FF2B5EF4-FFF2-40B4-BE49-F238E27FC236}">
                <a16:creationId xmlns:a16="http://schemas.microsoft.com/office/drawing/2014/main" id="{18786602-25F5-4ACC-B37D-E5751C1F321B}"/>
              </a:ext>
            </a:extLst>
          </p:cNvPr>
          <p:cNvSpPr/>
          <p:nvPr/>
        </p:nvSpPr>
        <p:spPr>
          <a:xfrm>
            <a:off x="4367506" y="4359149"/>
            <a:ext cx="1031358" cy="20201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9891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69560B37-E65F-4E52-88BF-0893A0AAA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ko-KR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실천</a:t>
            </a:r>
            <a:r>
              <a:rPr lang="en-US" altLang="ko-KR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– 7</a:t>
            </a:r>
            <a:r>
              <a:rPr lang="ko-KR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성사</a:t>
            </a:r>
            <a:endParaRPr lang="ko-KR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54BE06A2-8323-4F30-82FE-DF4B2CC3DE42}"/>
              </a:ext>
            </a:extLst>
          </p:cNvPr>
          <p:cNvGrpSpPr/>
          <p:nvPr/>
        </p:nvGrpSpPr>
        <p:grpSpPr>
          <a:xfrm>
            <a:off x="1710814" y="2233371"/>
            <a:ext cx="7886700" cy="1216800"/>
            <a:chOff x="0" y="688118"/>
            <a:chExt cx="7886700" cy="1216800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C0858625-F953-46CA-9601-3033092C6C02}"/>
                </a:ext>
              </a:extLst>
            </p:cNvPr>
            <p:cNvSpPr/>
            <p:nvPr/>
          </p:nvSpPr>
          <p:spPr>
            <a:xfrm>
              <a:off x="0" y="688118"/>
              <a:ext cx="7886700" cy="12168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사각형: 둥근 모서리 4">
              <a:extLst>
                <a:ext uri="{FF2B5EF4-FFF2-40B4-BE49-F238E27FC236}">
                  <a16:creationId xmlns:a16="http://schemas.microsoft.com/office/drawing/2014/main" id="{035469B1-D2C5-4D31-9611-552B805A5738}"/>
                </a:ext>
              </a:extLst>
            </p:cNvPr>
            <p:cNvSpPr txBox="1"/>
            <p:nvPr/>
          </p:nvSpPr>
          <p:spPr>
            <a:xfrm>
              <a:off x="59399" y="747517"/>
              <a:ext cx="7767902" cy="10980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예수 그리스도</a:t>
              </a:r>
              <a:r>
                <a:rPr lang="en-US" altLang="ko-KR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vs</a:t>
              </a:r>
              <a:r>
                <a:rPr lang="en-US" altLang="ko-KR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ko-KR" alt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사제</a:t>
              </a: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0579B05-41D7-44CF-B104-3AD45171B255}"/>
              </a:ext>
            </a:extLst>
          </p:cNvPr>
          <p:cNvGrpSpPr/>
          <p:nvPr/>
        </p:nvGrpSpPr>
        <p:grpSpPr>
          <a:xfrm>
            <a:off x="1710814" y="4113902"/>
            <a:ext cx="7886700" cy="1216800"/>
            <a:chOff x="0" y="1976136"/>
            <a:chExt cx="7886700" cy="1216800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A35EA680-5CB1-4DE6-A0C0-0CA0E10D3BF0}"/>
                </a:ext>
              </a:extLst>
            </p:cNvPr>
            <p:cNvSpPr/>
            <p:nvPr/>
          </p:nvSpPr>
          <p:spPr>
            <a:xfrm>
              <a:off x="0" y="1976136"/>
              <a:ext cx="7886700" cy="12168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사각형: 둥근 모서리 4">
              <a:extLst>
                <a:ext uri="{FF2B5EF4-FFF2-40B4-BE49-F238E27FC236}">
                  <a16:creationId xmlns:a16="http://schemas.microsoft.com/office/drawing/2014/main" id="{7D7AE0DF-5B36-42EF-9778-222F23182E4A}"/>
                </a:ext>
              </a:extLst>
            </p:cNvPr>
            <p:cNvSpPr txBox="1"/>
            <p:nvPr/>
          </p:nvSpPr>
          <p:spPr>
            <a:xfrm>
              <a:off x="59399" y="2035535"/>
              <a:ext cx="7767902" cy="10980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신앙</a:t>
              </a:r>
              <a:r>
                <a:rPr lang="en-US" altLang="ko-KR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vs</a:t>
              </a:r>
              <a:r>
                <a:rPr lang="en-US" altLang="ko-KR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</a:t>
              </a:r>
              <a:r>
                <a:rPr lang="ko-KR" alt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성례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798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69560B37-E65F-4E52-88BF-0893A0AAA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56" y="365128"/>
            <a:ext cx="8405768" cy="1153122"/>
          </a:xfrm>
        </p:spPr>
        <p:txBody>
          <a:bodyPr>
            <a:normAutofit/>
          </a:bodyPr>
          <a:lstStyle/>
          <a:p>
            <a:r>
              <a:rPr lang="en-US" altLang="ko-K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신학</a:t>
            </a:r>
            <a:r>
              <a:rPr lang="en-US" altLang="ko-K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타락의 과정</a:t>
            </a: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E7F7B4BF-3C9A-47B9-A615-8388263F697B}"/>
              </a:ext>
            </a:extLst>
          </p:cNvPr>
          <p:cNvCxnSpPr>
            <a:cxnSpLocks/>
          </p:cNvCxnSpPr>
          <p:nvPr/>
        </p:nvCxnSpPr>
        <p:spPr>
          <a:xfrm>
            <a:off x="1726682" y="3447548"/>
            <a:ext cx="586390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1DC67372-1154-41E2-A9D5-9045A85F6B3C}"/>
              </a:ext>
            </a:extLst>
          </p:cNvPr>
          <p:cNvCxnSpPr>
            <a:cxnSpLocks/>
          </p:cNvCxnSpPr>
          <p:nvPr/>
        </p:nvCxnSpPr>
        <p:spPr>
          <a:xfrm>
            <a:off x="1726681" y="3302838"/>
            <a:ext cx="0" cy="2789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5264D43A-0F29-467C-9D29-77DF2681B060}"/>
              </a:ext>
            </a:extLst>
          </p:cNvPr>
          <p:cNvCxnSpPr>
            <a:cxnSpLocks/>
          </p:cNvCxnSpPr>
          <p:nvPr/>
        </p:nvCxnSpPr>
        <p:spPr>
          <a:xfrm>
            <a:off x="7566817" y="3308081"/>
            <a:ext cx="0" cy="2789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F5A352-A5F5-4BE2-83B6-6026E7B18CC8}"/>
              </a:ext>
            </a:extLst>
          </p:cNvPr>
          <p:cNvCxnSpPr>
            <a:cxnSpLocks/>
          </p:cNvCxnSpPr>
          <p:nvPr/>
        </p:nvCxnSpPr>
        <p:spPr>
          <a:xfrm>
            <a:off x="4620883" y="3302838"/>
            <a:ext cx="0" cy="2789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내용 개체 틀 3">
            <a:extLst>
              <a:ext uri="{FF2B5EF4-FFF2-40B4-BE49-F238E27FC236}">
                <a16:creationId xmlns:a16="http://schemas.microsoft.com/office/drawing/2014/main" id="{F7BE81C9-B24F-429E-8360-BE068697855C}"/>
              </a:ext>
            </a:extLst>
          </p:cNvPr>
          <p:cNvSpPr txBox="1">
            <a:spLocks/>
          </p:cNvSpPr>
          <p:nvPr/>
        </p:nvSpPr>
        <p:spPr>
          <a:xfrm>
            <a:off x="677533" y="1640376"/>
            <a:ext cx="7886700" cy="677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o-KR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어거스틴</a:t>
            </a:r>
            <a:r>
              <a:rPr lang="en-US" altLang="ko-K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</a:t>
            </a:r>
            <a:r>
              <a:rPr lang="ko-KR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세기</a:t>
            </a:r>
            <a:r>
              <a:rPr lang="en-US" altLang="ko-K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내용 개체 틀 3">
            <a:extLst>
              <a:ext uri="{FF2B5EF4-FFF2-40B4-BE49-F238E27FC236}">
                <a16:creationId xmlns:a16="http://schemas.microsoft.com/office/drawing/2014/main" id="{9E35D25F-8D52-4FE6-933F-24C48834F8C1}"/>
              </a:ext>
            </a:extLst>
          </p:cNvPr>
          <p:cNvSpPr txBox="1">
            <a:spLocks/>
          </p:cNvSpPr>
          <p:nvPr/>
        </p:nvSpPr>
        <p:spPr>
          <a:xfrm>
            <a:off x="2506344" y="3592406"/>
            <a:ext cx="1763676" cy="488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ko-KR" alt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이전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내용 개체 틀 3">
            <a:extLst>
              <a:ext uri="{FF2B5EF4-FFF2-40B4-BE49-F238E27FC236}">
                <a16:creationId xmlns:a16="http://schemas.microsoft.com/office/drawing/2014/main" id="{25B9F8A7-D7CF-4689-B443-3F6CCC95B92F}"/>
              </a:ext>
            </a:extLst>
          </p:cNvPr>
          <p:cNvSpPr txBox="1">
            <a:spLocks/>
          </p:cNvSpPr>
          <p:nvPr/>
        </p:nvSpPr>
        <p:spPr>
          <a:xfrm>
            <a:off x="3308459" y="2647649"/>
            <a:ext cx="2939206" cy="677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ko-K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구원</a:t>
            </a:r>
            <a:endParaRPr lang="en-US" altLang="ko-KR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내용 개체 틀 3">
            <a:extLst>
              <a:ext uri="{FF2B5EF4-FFF2-40B4-BE49-F238E27FC236}">
                <a16:creationId xmlns:a16="http://schemas.microsoft.com/office/drawing/2014/main" id="{307E3C74-C293-4A99-B137-06538BEAC92B}"/>
              </a:ext>
            </a:extLst>
          </p:cNvPr>
          <p:cNvSpPr txBox="1">
            <a:spLocks/>
          </p:cNvSpPr>
          <p:nvPr/>
        </p:nvSpPr>
        <p:spPr>
          <a:xfrm>
            <a:off x="5799678" y="3245867"/>
            <a:ext cx="1496916" cy="98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o-KR" alt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이후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내용 개체 틀 3">
            <a:extLst>
              <a:ext uri="{FF2B5EF4-FFF2-40B4-BE49-F238E27FC236}">
                <a16:creationId xmlns:a16="http://schemas.microsoft.com/office/drawing/2014/main" id="{6C440D9E-87E9-427E-87B9-0E75B2841C70}"/>
              </a:ext>
            </a:extLst>
          </p:cNvPr>
          <p:cNvSpPr txBox="1">
            <a:spLocks/>
          </p:cNvSpPr>
          <p:nvPr/>
        </p:nvSpPr>
        <p:spPr>
          <a:xfrm>
            <a:off x="612476" y="4260257"/>
            <a:ext cx="8574655" cy="1496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0" algn="ctr">
              <a:buNone/>
            </a:pPr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ko-K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하나님께서는 우리 없이 우리가 의지하도록 역사하신다</a:t>
            </a:r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0000" indent="0" algn="ctr">
              <a:buNone/>
            </a:pPr>
            <a:r>
              <a:rPr lang="ko-K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그러나 우리가 의지하면</a:t>
            </a:r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하나님은 우리와 함께 협력하신다</a:t>
            </a:r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0" name="내용 개체 틀 3">
            <a:extLst>
              <a:ext uri="{FF2B5EF4-FFF2-40B4-BE49-F238E27FC236}">
                <a16:creationId xmlns:a16="http://schemas.microsoft.com/office/drawing/2014/main" id="{765C06BE-6EC2-424B-A475-1D2EA52C7DDD}"/>
              </a:ext>
            </a:extLst>
          </p:cNvPr>
          <p:cNvSpPr txBox="1">
            <a:spLocks/>
          </p:cNvSpPr>
          <p:nvPr/>
        </p:nvSpPr>
        <p:spPr>
          <a:xfrm>
            <a:off x="677533" y="5443268"/>
            <a:ext cx="7886700" cy="1240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0" algn="ctr">
              <a:buNone/>
            </a:pPr>
            <a:r>
              <a:rPr lang="ko-KR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하나님의 은혜</a:t>
            </a:r>
            <a:r>
              <a:rPr lang="en-US" altLang="ko-KR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altLang="ko-KR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인간의 책임</a:t>
            </a:r>
          </a:p>
        </p:txBody>
      </p:sp>
    </p:spTree>
    <p:extLst>
      <p:ext uri="{BB962C8B-B14F-4D97-AF65-F5344CB8AC3E}">
        <p14:creationId xmlns:p14="http://schemas.microsoft.com/office/powerpoint/2010/main" val="374127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69560B37-E65F-4E52-88BF-0893A0AAA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03" y="365127"/>
            <a:ext cx="8405768" cy="1325563"/>
          </a:xfrm>
        </p:spPr>
        <p:txBody>
          <a:bodyPr>
            <a:normAutofit/>
          </a:bodyPr>
          <a:lstStyle/>
          <a:p>
            <a:r>
              <a:rPr lang="en-US" altLang="ko-K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신학</a:t>
            </a:r>
            <a:r>
              <a:rPr lang="en-US" altLang="ko-K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타락의 과정</a:t>
            </a:r>
          </a:p>
        </p:txBody>
      </p:sp>
      <p:sp>
        <p:nvSpPr>
          <p:cNvPr id="9" name="내용 개체 틀 3">
            <a:extLst>
              <a:ext uri="{FF2B5EF4-FFF2-40B4-BE49-F238E27FC236}">
                <a16:creationId xmlns:a16="http://schemas.microsoft.com/office/drawing/2014/main" id="{71421C40-F535-4F7A-9615-F75C60686649}"/>
              </a:ext>
            </a:extLst>
          </p:cNvPr>
          <p:cNvSpPr txBox="1">
            <a:spLocks/>
          </p:cNvSpPr>
          <p:nvPr/>
        </p:nvSpPr>
        <p:spPr>
          <a:xfrm>
            <a:off x="660280" y="3062289"/>
            <a:ext cx="7886700" cy="5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0">
              <a:buNone/>
            </a:pPr>
            <a:r>
              <a:rPr lang="en-US" altLang="ko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ko-K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구원이란</a:t>
            </a:r>
            <a:r>
              <a:rPr lang="en-US" altLang="ko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180000" indent="0">
              <a:buNone/>
            </a:pPr>
            <a:endParaRPr lang="en-US" altLang="ko-K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내용 개체 틀 3">
            <a:extLst>
              <a:ext uri="{FF2B5EF4-FFF2-40B4-BE49-F238E27FC236}">
                <a16:creationId xmlns:a16="http://schemas.microsoft.com/office/drawing/2014/main" id="{2E43DF67-6E15-4226-A001-431CF3377409}"/>
              </a:ext>
            </a:extLst>
          </p:cNvPr>
          <p:cNvSpPr txBox="1">
            <a:spLocks/>
          </p:cNvSpPr>
          <p:nvPr/>
        </p:nvSpPr>
        <p:spPr>
          <a:xfrm>
            <a:off x="660280" y="4035850"/>
            <a:ext cx="7886700" cy="531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0">
              <a:buNone/>
            </a:pPr>
            <a:r>
              <a:rPr lang="en-US" altLang="ko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ko-K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신앙의 역할</a:t>
            </a:r>
            <a:endParaRPr lang="en-US" altLang="ko-K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0">
              <a:buNone/>
            </a:pPr>
            <a:endParaRPr lang="en-US" altLang="ko-K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내용 개체 틀 3">
            <a:extLst>
              <a:ext uri="{FF2B5EF4-FFF2-40B4-BE49-F238E27FC236}">
                <a16:creationId xmlns:a16="http://schemas.microsoft.com/office/drawing/2014/main" id="{14F1276F-F635-4CE7-A30C-4B1EB46D2698}"/>
              </a:ext>
            </a:extLst>
          </p:cNvPr>
          <p:cNvSpPr txBox="1">
            <a:spLocks/>
          </p:cNvSpPr>
          <p:nvPr/>
        </p:nvSpPr>
        <p:spPr>
          <a:xfrm>
            <a:off x="660280" y="5009411"/>
            <a:ext cx="7886700" cy="531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0">
              <a:buNone/>
            </a:pPr>
            <a:r>
              <a:rPr lang="en-US" altLang="ko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ko-K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사랑의 역할</a:t>
            </a:r>
            <a:endParaRPr lang="en-US" altLang="ko-K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내용 개체 틀 3">
            <a:extLst>
              <a:ext uri="{FF2B5EF4-FFF2-40B4-BE49-F238E27FC236}">
                <a16:creationId xmlns:a16="http://schemas.microsoft.com/office/drawing/2014/main" id="{750F81B0-B923-4847-B063-A39F1A77765E}"/>
              </a:ext>
            </a:extLst>
          </p:cNvPr>
          <p:cNvSpPr txBox="1">
            <a:spLocks/>
          </p:cNvSpPr>
          <p:nvPr/>
        </p:nvSpPr>
        <p:spPr>
          <a:xfrm>
            <a:off x="660280" y="1980132"/>
            <a:ext cx="7886700" cy="649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o-KR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토마스 아퀴나스</a:t>
            </a:r>
            <a:r>
              <a:rPr lang="en-US" altLang="ko-K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(13</a:t>
            </a:r>
            <a:r>
              <a:rPr lang="ko-KR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세기</a:t>
            </a:r>
            <a:r>
              <a:rPr lang="en-US" altLang="ko-K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ko-K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56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>
            <a:extLst>
              <a:ext uri="{FF2B5EF4-FFF2-40B4-BE49-F238E27FC236}">
                <a16:creationId xmlns:a16="http://schemas.microsoft.com/office/drawing/2014/main" id="{43B6B14B-A241-48AB-8E69-623C4CBDD2D5}"/>
              </a:ext>
            </a:extLst>
          </p:cNvPr>
          <p:cNvGrpSpPr/>
          <p:nvPr/>
        </p:nvGrpSpPr>
        <p:grpSpPr>
          <a:xfrm>
            <a:off x="753346" y="4618370"/>
            <a:ext cx="7976585" cy="1302042"/>
            <a:chOff x="-2" y="714761"/>
            <a:chExt cx="7886700" cy="1216800"/>
          </a:xfrm>
        </p:grpSpPr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8CD05B97-49D3-486A-8402-520C8EDA3D07}"/>
                </a:ext>
              </a:extLst>
            </p:cNvPr>
            <p:cNvSpPr/>
            <p:nvPr/>
          </p:nvSpPr>
          <p:spPr>
            <a:xfrm>
              <a:off x="-2" y="714761"/>
              <a:ext cx="7886700" cy="12168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사각형: 둥근 모서리 4">
              <a:extLst>
                <a:ext uri="{FF2B5EF4-FFF2-40B4-BE49-F238E27FC236}">
                  <a16:creationId xmlns:a16="http://schemas.microsoft.com/office/drawing/2014/main" id="{9564C648-6ECA-4ECD-BF03-3DFE7844FA64}"/>
                </a:ext>
              </a:extLst>
            </p:cNvPr>
            <p:cNvSpPr txBox="1"/>
            <p:nvPr/>
          </p:nvSpPr>
          <p:spPr>
            <a:xfrm>
              <a:off x="59398" y="774159"/>
              <a:ext cx="7767902" cy="10980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하나님의 은혜</a:t>
              </a:r>
              <a:r>
                <a:rPr lang="en-US" altLang="ko-KR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vs</a:t>
              </a:r>
              <a:r>
                <a:rPr lang="en-US" altLang="ko-KR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ko-KR" alt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인간의 행위</a:t>
              </a:r>
            </a:p>
          </p:txBody>
        </p:sp>
      </p:grpSp>
      <p:sp>
        <p:nvSpPr>
          <p:cNvPr id="16" name="제목 2">
            <a:extLst>
              <a:ext uri="{FF2B5EF4-FFF2-40B4-BE49-F238E27FC236}">
                <a16:creationId xmlns:a16="http://schemas.microsoft.com/office/drawing/2014/main" id="{ED42865D-4B16-4B47-9834-03E49F62888C}"/>
              </a:ext>
            </a:extLst>
          </p:cNvPr>
          <p:cNvSpPr txBox="1">
            <a:spLocks/>
          </p:cNvSpPr>
          <p:nvPr/>
        </p:nvSpPr>
        <p:spPr>
          <a:xfrm>
            <a:off x="527370" y="310281"/>
            <a:ext cx="84057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신학</a:t>
            </a:r>
            <a:r>
              <a:rPr lang="en-US" altLang="ko-K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ko-KR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타락의 과정</a:t>
            </a:r>
          </a:p>
        </p:txBody>
      </p:sp>
      <p:sp>
        <p:nvSpPr>
          <p:cNvPr id="17" name="내용 개체 틀 3">
            <a:extLst>
              <a:ext uri="{FF2B5EF4-FFF2-40B4-BE49-F238E27FC236}">
                <a16:creationId xmlns:a16="http://schemas.microsoft.com/office/drawing/2014/main" id="{1A5142E7-F31C-4D43-A85E-B1671C7F06B3}"/>
              </a:ext>
            </a:extLst>
          </p:cNvPr>
          <p:cNvSpPr txBox="1">
            <a:spLocks/>
          </p:cNvSpPr>
          <p:nvPr/>
        </p:nvSpPr>
        <p:spPr>
          <a:xfrm>
            <a:off x="753347" y="1924957"/>
            <a:ext cx="7886700" cy="645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o-KR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가브리엘 </a:t>
            </a:r>
            <a:r>
              <a:rPr lang="ko-KR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비엘</a:t>
            </a:r>
            <a:r>
              <a:rPr lang="en-US" altLang="ko-K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(15</a:t>
            </a:r>
            <a:r>
              <a:rPr lang="ko-KR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세기</a:t>
            </a:r>
            <a:r>
              <a:rPr lang="en-US" altLang="ko-K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ko-KR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0">
              <a:buFont typeface="Arial" panose="020B0604020202020204" pitchFamily="34" charset="0"/>
              <a:buNone/>
            </a:pPr>
            <a:endParaRPr lang="en-US" altLang="ko-K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0">
              <a:buFont typeface="Arial" panose="020B0604020202020204" pitchFamily="34" charset="0"/>
              <a:buNone/>
            </a:pPr>
            <a:endParaRPr lang="en-US" altLang="ko-K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0">
              <a:buFont typeface="Arial" panose="020B0604020202020204" pitchFamily="34" charset="0"/>
              <a:buNone/>
            </a:pPr>
            <a:endParaRPr lang="en-US" altLang="ko-KR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내용 개체 틀 3">
            <a:extLst>
              <a:ext uri="{FF2B5EF4-FFF2-40B4-BE49-F238E27FC236}">
                <a16:creationId xmlns:a16="http://schemas.microsoft.com/office/drawing/2014/main" id="{742020CB-D1FF-4D49-B619-3031D706A1C3}"/>
              </a:ext>
            </a:extLst>
          </p:cNvPr>
          <p:cNvSpPr txBox="1">
            <a:spLocks/>
          </p:cNvSpPr>
          <p:nvPr/>
        </p:nvSpPr>
        <p:spPr>
          <a:xfrm>
            <a:off x="753346" y="2774543"/>
            <a:ext cx="7976585" cy="1639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0" algn="ctr">
              <a:buNone/>
            </a:pPr>
            <a:r>
              <a:rPr lang="en-US" altLang="ko-KR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ko-KR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사람이 하나님의 은혜의 도움이 없이도</a:t>
            </a:r>
            <a:r>
              <a:rPr lang="en-US" altLang="ko-KR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자신의 자연적 능력으로 최선을 다하면</a:t>
            </a:r>
            <a:r>
              <a:rPr lang="en-US" altLang="ko-KR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누구나 죄 용서를 받고 구원에 이른다</a:t>
            </a:r>
            <a:r>
              <a:rPr lang="en-US" altLang="ko-KR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marL="180000" indent="0">
              <a:buNone/>
            </a:pPr>
            <a:endParaRPr lang="en-US" altLang="ko-K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0">
              <a:buNone/>
            </a:pPr>
            <a:endParaRPr lang="en-US" altLang="ko-K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0" algn="ctr">
              <a:buNone/>
            </a:pPr>
            <a:endParaRPr lang="en-US" altLang="ko-KR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78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69560B37-E65F-4E52-88BF-0893A0AAA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292" y="510910"/>
            <a:ext cx="7886700" cy="1116419"/>
          </a:xfrm>
        </p:spPr>
        <p:txBody>
          <a:bodyPr>
            <a:normAutofit/>
          </a:bodyPr>
          <a:lstStyle/>
          <a:p>
            <a:pPr algn="ctr"/>
            <a:r>
              <a:rPr lang="ko-KR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로마 가톨릭 교회</a:t>
            </a:r>
            <a:r>
              <a:rPr lang="en-US" altLang="ko-K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o-KR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54BE06A2-8323-4F30-82FE-DF4B2CC3DE42}"/>
              </a:ext>
            </a:extLst>
          </p:cNvPr>
          <p:cNvGrpSpPr/>
          <p:nvPr/>
        </p:nvGrpSpPr>
        <p:grpSpPr>
          <a:xfrm>
            <a:off x="822292" y="1968230"/>
            <a:ext cx="7886700" cy="1216800"/>
            <a:chOff x="0" y="688118"/>
            <a:chExt cx="7886700" cy="1216800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C0858625-F953-46CA-9601-3033092C6C02}"/>
                </a:ext>
              </a:extLst>
            </p:cNvPr>
            <p:cNvSpPr/>
            <p:nvPr/>
          </p:nvSpPr>
          <p:spPr>
            <a:xfrm>
              <a:off x="0" y="688118"/>
              <a:ext cx="7886700" cy="12168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사각형: 둥근 모서리 4">
              <a:extLst>
                <a:ext uri="{FF2B5EF4-FFF2-40B4-BE49-F238E27FC236}">
                  <a16:creationId xmlns:a16="http://schemas.microsoft.com/office/drawing/2014/main" id="{035469B1-D2C5-4D31-9611-552B805A5738}"/>
                </a:ext>
              </a:extLst>
            </p:cNvPr>
            <p:cNvSpPr txBox="1"/>
            <p:nvPr/>
          </p:nvSpPr>
          <p:spPr>
            <a:xfrm>
              <a:off x="59399" y="747517"/>
              <a:ext cx="7767902" cy="10980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예수 그리스도</a:t>
              </a:r>
              <a:r>
                <a:rPr lang="en-US" altLang="ko-KR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ko-KR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vs </a:t>
              </a:r>
              <a:r>
                <a:rPr lang="en-US" altLang="ko-KR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ko-KR" alt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사제</a:t>
              </a: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0579B05-41D7-44CF-B104-3AD45171B255}"/>
              </a:ext>
            </a:extLst>
          </p:cNvPr>
          <p:cNvGrpSpPr/>
          <p:nvPr/>
        </p:nvGrpSpPr>
        <p:grpSpPr>
          <a:xfrm>
            <a:off x="822292" y="3472383"/>
            <a:ext cx="7886700" cy="1216800"/>
            <a:chOff x="0" y="1976136"/>
            <a:chExt cx="7886700" cy="1216800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A35EA680-5CB1-4DE6-A0C0-0CA0E10D3BF0}"/>
                </a:ext>
              </a:extLst>
            </p:cNvPr>
            <p:cNvSpPr/>
            <p:nvPr/>
          </p:nvSpPr>
          <p:spPr>
            <a:xfrm>
              <a:off x="0" y="1976136"/>
              <a:ext cx="7886700" cy="12168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사각형: 둥근 모서리 4">
              <a:extLst>
                <a:ext uri="{FF2B5EF4-FFF2-40B4-BE49-F238E27FC236}">
                  <a16:creationId xmlns:a16="http://schemas.microsoft.com/office/drawing/2014/main" id="{7D7AE0DF-5B36-42EF-9778-222F23182E4A}"/>
                </a:ext>
              </a:extLst>
            </p:cNvPr>
            <p:cNvSpPr txBox="1"/>
            <p:nvPr/>
          </p:nvSpPr>
          <p:spPr>
            <a:xfrm>
              <a:off x="59399" y="2035535"/>
              <a:ext cx="7767902" cy="10980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신앙</a:t>
              </a:r>
              <a:r>
                <a:rPr lang="en-US" altLang="ko-KR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vs</a:t>
              </a:r>
              <a:r>
                <a:rPr lang="en-US" altLang="ko-KR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</a:t>
              </a:r>
              <a:r>
                <a:rPr lang="ko-KR" alt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성례</a:t>
              </a: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C454C2EE-96E0-4AF3-9A85-8FC9591EB076}"/>
              </a:ext>
            </a:extLst>
          </p:cNvPr>
          <p:cNvGrpSpPr/>
          <p:nvPr/>
        </p:nvGrpSpPr>
        <p:grpSpPr>
          <a:xfrm>
            <a:off x="822292" y="4976536"/>
            <a:ext cx="7886700" cy="1216800"/>
            <a:chOff x="0" y="688118"/>
            <a:chExt cx="7886700" cy="1216800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98E6A6D2-6EAD-4F39-A864-0302E4E351DA}"/>
                </a:ext>
              </a:extLst>
            </p:cNvPr>
            <p:cNvSpPr/>
            <p:nvPr/>
          </p:nvSpPr>
          <p:spPr>
            <a:xfrm>
              <a:off x="0" y="688118"/>
              <a:ext cx="7886700" cy="12168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사각형: 둥근 모서리 4">
              <a:extLst>
                <a:ext uri="{FF2B5EF4-FFF2-40B4-BE49-F238E27FC236}">
                  <a16:creationId xmlns:a16="http://schemas.microsoft.com/office/drawing/2014/main" id="{15AD375C-E132-43E6-890D-68A0A252709B}"/>
                </a:ext>
              </a:extLst>
            </p:cNvPr>
            <p:cNvSpPr txBox="1"/>
            <p:nvPr/>
          </p:nvSpPr>
          <p:spPr>
            <a:xfrm>
              <a:off x="59399" y="747517"/>
              <a:ext cx="7767902" cy="10980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하나님의 은혜</a:t>
              </a:r>
              <a:r>
                <a:rPr lang="en-US" altLang="ko-KR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vs</a:t>
              </a:r>
              <a:r>
                <a:rPr lang="en-US" altLang="ko-KR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ko-KR" alt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인간의 행위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790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3226</TotalTime>
  <Words>1954</Words>
  <Application>Microsoft Office PowerPoint</Application>
  <PresentationFormat>와이드스크린</PresentationFormat>
  <Paragraphs>266</Paragraphs>
  <Slides>48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48</vt:i4>
      </vt:variant>
    </vt:vector>
  </HeadingPairs>
  <TitlesOfParts>
    <vt:vector size="54" baseType="lpstr">
      <vt:lpstr>맑은 고딕</vt:lpstr>
      <vt:lpstr>Arial</vt:lpstr>
      <vt:lpstr>Calibri</vt:lpstr>
      <vt:lpstr>Calibri Light</vt:lpstr>
      <vt:lpstr>Times New Roman</vt:lpstr>
      <vt:lpstr>Office 테마</vt:lpstr>
      <vt:lpstr>PowerPoint 프레젠테이션</vt:lpstr>
      <vt:lpstr>PowerPoint 프레젠테이션</vt:lpstr>
      <vt:lpstr>I. 로마 가톨릭 교회    신학 &amp; 실천 </vt:lpstr>
      <vt:lpstr>1. 실천 – 7 성례 (성사)</vt:lpstr>
      <vt:lpstr>1. 실천 – 7성사</vt:lpstr>
      <vt:lpstr>2. 신학 – 타락의 과정</vt:lpstr>
      <vt:lpstr>2. 신학 – 타락의 과정</vt:lpstr>
      <vt:lpstr>PowerPoint 프레젠테이션</vt:lpstr>
      <vt:lpstr>로마 가톨릭 교회 </vt:lpstr>
      <vt:lpstr>II.  종 교  개 혁       신             학   (루터, 칼빈)</vt:lpstr>
      <vt:lpstr>의로우신 심판자 그리스도</vt:lpstr>
      <vt:lpstr>"나의 하나님 나의 하나님 어찌하여 나를 버리셨나이까?” (시 22:1)</vt:lpstr>
      <vt:lpstr>루터의 탑의 체험</vt:lpstr>
      <vt:lpstr>Hell was stoked ...</vt:lpstr>
      <vt:lpstr>성경 vs 로마 가톨릭 교회</vt:lpstr>
      <vt:lpstr>마틴 루터의 종교개혁신학</vt:lpstr>
      <vt:lpstr>마틴 루터의 종교개혁신학</vt:lpstr>
      <vt:lpstr>마틴 루터의 종교개혁신학</vt:lpstr>
      <vt:lpstr>마틴 루터의 종교개혁신학</vt:lpstr>
      <vt:lpstr>마틴 루터의 종교개혁신학</vt:lpstr>
      <vt:lpstr>마틴 루터의 종교개혁신학</vt:lpstr>
      <vt:lpstr>마틴 루터의 종교개혁신학</vt:lpstr>
      <vt:lpstr> 16 세기 종교개혁 신학</vt:lpstr>
      <vt:lpstr>PowerPoint 프레젠테이션</vt:lpstr>
      <vt:lpstr>PowerPoint 프레젠테이션</vt:lpstr>
      <vt:lpstr>PowerPoint 프레젠테이션</vt:lpstr>
      <vt:lpstr>PowerPoint 프레젠테이션</vt:lpstr>
      <vt:lpstr>존 웨슬리 신학</vt:lpstr>
      <vt:lpstr>존 웨슬리 신학</vt:lpstr>
      <vt:lpstr>존 웨슬리 신학</vt:lpstr>
      <vt:lpstr>존 웨슬리 신학</vt:lpstr>
      <vt:lpstr>존 웨슬리 신학</vt:lpstr>
      <vt:lpstr>존 웨슬리 신학</vt:lpstr>
      <vt:lpstr>존 웨슬리 신학</vt:lpstr>
      <vt:lpstr>존 웨슬리 신학</vt:lpstr>
      <vt:lpstr>존 웨슬리 신학</vt:lpstr>
      <vt:lpstr>존 웨슬리 신학</vt:lpstr>
      <vt:lpstr>존 웨슬리 신학</vt:lpstr>
      <vt:lpstr>존 웨슬리 신학</vt:lpstr>
      <vt:lpstr>존 웨슬리 신학</vt:lpstr>
      <vt:lpstr>존 웨슬리 신학</vt:lpstr>
      <vt:lpstr>존 웨슬리 신학</vt:lpstr>
      <vt:lpstr>존 웨슬리 신학</vt:lpstr>
      <vt:lpstr>존 웨슬리 신학</vt:lpstr>
      <vt:lpstr>존 웨슬리 신학</vt:lpstr>
      <vt:lpstr>존 웨슬리 신학</vt:lpstr>
      <vt:lpstr>웨슬리 신학: 성경적 균형의 신학</vt:lpstr>
      <vt:lpstr>교회사에서 웨슬리 신학의 역할과 사명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Systematic Theology</dc:title>
  <dc:creator>Kiyeong Chang</dc:creator>
  <cp:lastModifiedBy>Kiyeong Chang</cp:lastModifiedBy>
  <cp:revision>36</cp:revision>
  <cp:lastPrinted>2022-04-20T00:30:44Z</cp:lastPrinted>
  <dcterms:created xsi:type="dcterms:W3CDTF">2021-07-24T11:21:50Z</dcterms:created>
  <dcterms:modified xsi:type="dcterms:W3CDTF">2022-05-22T13:05:14Z</dcterms:modified>
</cp:coreProperties>
</file>