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평가표 및 출석부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new7718@mokwon.ac.kr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809576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smtClean="0"/>
              <a:t>           </a:t>
            </a: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93860"/>
              </p:ext>
            </p:extLst>
          </p:nvPr>
        </p:nvGraphicFramePr>
        <p:xfrm>
          <a:off x="608329" y="2940685"/>
          <a:ext cx="5143183" cy="30958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23369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819814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59962"/>
              </p:ext>
            </p:extLst>
          </p:nvPr>
        </p:nvGraphicFramePr>
        <p:xfrm>
          <a:off x="6442364" y="2913624"/>
          <a:ext cx="5087388" cy="315307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2016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212077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684600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609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mtClean="0">
                          <a:latin typeface="+mn-ea"/>
                          <a:ea typeface="+mn-ea"/>
                        </a:rPr>
                        <a:t>학기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48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46918" y="6320819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4831080" cy="282950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협약서는 </a:t>
            </a:r>
            <a:r>
              <a:rPr lang="ko-KR" altLang="en-US" sz="1800" dirty="0" smtClean="0"/>
              <a:t>학생 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기업 간일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날인 </a:t>
            </a:r>
            <a:r>
              <a:rPr lang="ko-KR" altLang="en-US" sz="1800" dirty="0" smtClean="0"/>
              <a:t>후 센터에 제출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출석부 및 평가표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연수기관평가서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또는 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24941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650748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출석부 및 평가표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</a:t>
            </a:r>
            <a:r>
              <a:rPr lang="ko-KR" altLang="en-US" sz="2000" dirty="0" smtClean="0">
                <a:ea typeface="+mj-ea"/>
              </a:rPr>
              <a:t>강의실 내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en-US" altLang="ko-KR" sz="1900" dirty="0" smtClean="0"/>
              <a:t> </a:t>
            </a:r>
            <a:r>
              <a:rPr lang="ko-KR" altLang="en-US" sz="1900" dirty="0"/>
              <a:t>학과에서 협약서 약정서 작성 </a:t>
            </a:r>
            <a:r>
              <a:rPr lang="ko-KR" altLang="en-US" sz="1900" dirty="0" smtClean="0"/>
              <a:t>후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작성 전 센터와 협의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 학생</a:t>
            </a:r>
            <a:r>
              <a:rPr lang="en-US" altLang="ko-KR" sz="1900" dirty="0" smtClean="0"/>
              <a:t>,</a:t>
            </a:r>
            <a:r>
              <a:rPr lang="ko-KR" altLang="en-US" sz="1900" dirty="0" smtClean="0"/>
              <a:t>기업 </a:t>
            </a:r>
            <a:r>
              <a:rPr lang="ko-KR" altLang="en-US" sz="1900" dirty="0" smtClean="0">
                <a:solidFill>
                  <a:srgbClr val="FF0000"/>
                </a:solidFill>
              </a:rPr>
              <a:t>간인</a:t>
            </a:r>
            <a:r>
              <a:rPr lang="en-US" altLang="ko-KR" sz="1900" dirty="0" smtClean="0">
                <a:solidFill>
                  <a:srgbClr val="FF0000"/>
                </a:solidFill>
              </a:rPr>
              <a:t>/</a:t>
            </a:r>
            <a:r>
              <a:rPr lang="ko-KR" altLang="en-US" sz="1900" dirty="0" smtClean="0">
                <a:solidFill>
                  <a:srgbClr val="FF0000"/>
                </a:solidFill>
              </a:rPr>
              <a:t>날인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별도안내</a:t>
            </a:r>
            <a:r>
              <a:rPr lang="en-US" altLang="ko-KR" sz="1400" dirty="0" smtClean="0"/>
              <a:t>)</a:t>
            </a:r>
          </a:p>
          <a:p>
            <a:pPr marL="0" indent="0">
              <a:buNone/>
            </a:pPr>
            <a:r>
              <a:rPr lang="ko-KR" altLang="en-US" sz="1900" dirty="0" smtClean="0"/>
              <a:t>       후 </a:t>
            </a:r>
            <a:r>
              <a:rPr lang="ko-KR" altLang="en-US" sz="1900" dirty="0" smtClean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    </a:t>
            </a: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학생 </a:t>
            </a:r>
            <a:r>
              <a:rPr lang="ko-KR" altLang="en-US" sz="1900" dirty="0" smtClean="0"/>
              <a:t>및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 smtClean="0"/>
              <a:t>학생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4) 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774</Words>
  <Application>Microsoft Office PowerPoint</Application>
  <PresentationFormat>와이드스크린</PresentationFormat>
  <Paragraphs>210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협약, 약정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77</cp:revision>
  <cp:lastPrinted>2019-07-19T04:51:13Z</cp:lastPrinted>
  <dcterms:created xsi:type="dcterms:W3CDTF">2019-06-27T01:48:55Z</dcterms:created>
  <dcterms:modified xsi:type="dcterms:W3CDTF">2022-07-12T06:20:00Z</dcterms:modified>
</cp:coreProperties>
</file>