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smtClean="0"/>
              <a:t>평가표 및 출석부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new7718@mokwon.ac.kr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809576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smtClean="0"/>
              <a:t>           </a:t>
            </a: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93860"/>
              </p:ext>
            </p:extLst>
          </p:nvPr>
        </p:nvGraphicFramePr>
        <p:xfrm>
          <a:off x="608329" y="2940685"/>
          <a:ext cx="5143183" cy="30958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23369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81981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359962"/>
              </p:ext>
            </p:extLst>
          </p:nvPr>
        </p:nvGraphicFramePr>
        <p:xfrm>
          <a:off x="6442364" y="2913624"/>
          <a:ext cx="5087388" cy="315307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2016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212077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684600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609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mtClean="0">
                          <a:latin typeface="+mn-ea"/>
                          <a:ea typeface="+mn-ea"/>
                        </a:rPr>
                        <a:t>학기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이상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휴학생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학사 경고 받은 학생 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48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36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46918" y="6320819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991880"/>
            <a:ext cx="4831080" cy="282950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협약서는 학생 사인 후 센터에 제출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ko-KR" altLang="en-US" sz="1800" dirty="0" smtClean="0"/>
              <a:t>   </a:t>
            </a:r>
            <a:r>
              <a:rPr lang="en-US" altLang="ko-KR" sz="1800" dirty="0" smtClean="0"/>
              <a:t> 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출석부 및 평가표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24941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650748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출석부 및 평가표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협약서 </a:t>
            </a:r>
            <a:r>
              <a:rPr lang="en-US" altLang="ko-KR" sz="1600" dirty="0" smtClean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en-US" altLang="ko-KR" sz="1900" dirty="0" smtClean="0"/>
              <a:t> </a:t>
            </a:r>
            <a:r>
              <a:rPr lang="ko-KR" altLang="en-US" sz="1900" dirty="0"/>
              <a:t>학과에서 협약서 약정서 작성 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    </a:t>
            </a: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학과 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4)     </a:t>
            </a:r>
            <a:r>
              <a:rPr lang="ko-KR" altLang="en-US" sz="1900" dirty="0" smtClean="0"/>
              <a:t>결과보고서 </a:t>
            </a:r>
            <a:r>
              <a:rPr lang="ko-KR" altLang="en-US" sz="1900" dirty="0"/>
              <a:t>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748</Words>
  <Application>Microsoft Office PowerPoint</Application>
  <PresentationFormat>와이드스크린</PresentationFormat>
  <Paragraphs>208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 협약서 ※ 인턴십 시작 전 협약, 약정 진행</vt:lpstr>
      <vt:lpstr>7.주간보고서, 주간메모</vt:lpstr>
      <vt:lpstr>8.종합보고서(제출문, 요약문)</vt:lpstr>
      <vt:lpstr>9.평가표 및 출석부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75</cp:revision>
  <cp:lastPrinted>2019-07-19T04:51:13Z</cp:lastPrinted>
  <dcterms:created xsi:type="dcterms:W3CDTF">2019-06-27T01:48:55Z</dcterms:created>
  <dcterms:modified xsi:type="dcterms:W3CDTF">2022-02-09T02:06:48Z</dcterms:modified>
</cp:coreProperties>
</file>