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BE"/>
    <a:srgbClr val="F4A4B5"/>
    <a:srgbClr val="E8B0E1"/>
    <a:srgbClr val="009FB0"/>
    <a:srgbClr val="ABC0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425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528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351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863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522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137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967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755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97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593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172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407FE-4211-41D8-881A-D2B6248AA24C}" type="datetimeFigureOut">
              <a:rPr lang="ko-KR" altLang="en-US" smtClean="0"/>
              <a:t>2020-05-22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0BC4C-CE9F-43DB-AB04-0FE34863C0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72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4438015" y="3035770"/>
            <a:ext cx="1610360" cy="342101"/>
          </a:xfrm>
          <a:prstGeom prst="rect">
            <a:avLst/>
          </a:prstGeom>
          <a:solidFill>
            <a:srgbClr val="F9F7AF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4295140" y="1905508"/>
            <a:ext cx="1496060" cy="380024"/>
          </a:xfrm>
          <a:prstGeom prst="rect">
            <a:avLst/>
          </a:prstGeom>
          <a:solidFill>
            <a:srgbClr val="F9F7AF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48188" y="1905508"/>
            <a:ext cx="390915" cy="390572"/>
          </a:xfrm>
          <a:prstGeom prst="rect">
            <a:avLst/>
          </a:prstGeom>
          <a:solidFill>
            <a:schemeClr val="bg1">
              <a:alpha val="68000"/>
            </a:schemeClr>
          </a:solidFill>
        </p:spPr>
      </p:pic>
      <p:sp>
        <p:nvSpPr>
          <p:cNvPr id="2" name="직사각형 1"/>
          <p:cNvSpPr/>
          <p:nvPr/>
        </p:nvSpPr>
        <p:spPr>
          <a:xfrm>
            <a:off x="0" y="0"/>
            <a:ext cx="12192000" cy="830424"/>
          </a:xfrm>
          <a:prstGeom prst="rect">
            <a:avLst/>
          </a:prstGeom>
          <a:solidFill>
            <a:srgbClr val="00AA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08383" y="47273"/>
            <a:ext cx="79164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>
                <a:solidFill>
                  <a:schemeClr val="bg1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IPP(</a:t>
            </a:r>
            <a:r>
              <a:rPr lang="ko-KR" altLang="en-US" sz="4400" dirty="0" smtClean="0">
                <a:solidFill>
                  <a:schemeClr val="bg1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장기현장실습</a:t>
            </a:r>
            <a:r>
              <a:rPr lang="en-US" altLang="ko-KR" sz="4400" dirty="0" smtClean="0">
                <a:solidFill>
                  <a:schemeClr val="bg1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)</a:t>
            </a:r>
            <a:r>
              <a:rPr lang="ko-KR" altLang="en-US" sz="4400" dirty="0" smtClean="0">
                <a:solidFill>
                  <a:schemeClr val="bg1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의 혜택</a:t>
            </a:r>
            <a:endParaRPr lang="ko-KR" altLang="en-US" sz="4400" dirty="0">
              <a:solidFill>
                <a:schemeClr val="bg1"/>
              </a:solidFill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pic>
        <p:nvPicPr>
          <p:cNvPr id="58" name="그림 5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1566" l="1235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6866" y="1606056"/>
            <a:ext cx="771525" cy="790575"/>
          </a:xfrm>
          <a:prstGeom prst="rect">
            <a:avLst/>
          </a:prstGeom>
        </p:spPr>
      </p:pic>
      <p:pic>
        <p:nvPicPr>
          <p:cNvPr id="64" name="그림 6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9726" y="4909494"/>
            <a:ext cx="755813" cy="852487"/>
          </a:xfrm>
          <a:prstGeom prst="rect">
            <a:avLst/>
          </a:prstGeom>
        </p:spPr>
      </p:pic>
      <p:pic>
        <p:nvPicPr>
          <p:cNvPr id="67" name="그림 66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5914" y="3801226"/>
            <a:ext cx="733425" cy="847725"/>
          </a:xfrm>
          <a:prstGeom prst="rect">
            <a:avLst/>
          </a:prstGeom>
        </p:spPr>
      </p:pic>
      <p:pic>
        <p:nvPicPr>
          <p:cNvPr id="69" name="그림 68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8778" y="2745717"/>
            <a:ext cx="647700" cy="819150"/>
          </a:xfrm>
          <a:prstGeom prst="rect">
            <a:avLst/>
          </a:prstGeom>
        </p:spPr>
      </p:pic>
      <p:sp>
        <p:nvSpPr>
          <p:cNvPr id="84" name="TextBox 83"/>
          <p:cNvSpPr txBox="1"/>
          <p:nvPr/>
        </p:nvSpPr>
        <p:spPr>
          <a:xfrm>
            <a:off x="1855540" y="1834415"/>
            <a:ext cx="7388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현장실습지원비 월 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179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여 만원</a:t>
            </a:r>
            <a:r>
              <a:rPr lang="en-US" altLang="ko-KR" sz="2400" dirty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 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(4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개월에 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700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만원 이상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)</a:t>
            </a:r>
            <a:endParaRPr lang="ko-KR" altLang="en-US" sz="24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855539" y="2957971"/>
            <a:ext cx="7010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4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개월 실습 이수 후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,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 전공 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15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학점 부여</a:t>
            </a:r>
            <a:r>
              <a:rPr lang="en-US" altLang="ko-KR" sz="20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(P/F)</a:t>
            </a:r>
            <a:endParaRPr lang="ko-KR" altLang="en-US" sz="20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855539" y="4081527"/>
            <a:ext cx="6526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1:1 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취업 멘토링</a:t>
            </a:r>
            <a:endParaRPr lang="ko-KR" altLang="en-US" sz="24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855539" y="5067289"/>
            <a:ext cx="692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실습 우수학생은 해당 실습기업으로 정규직 전환 가능</a:t>
            </a:r>
            <a:endParaRPr lang="ko-KR" altLang="en-US" sz="24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273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12192000" cy="830424"/>
          </a:xfrm>
          <a:prstGeom prst="rect">
            <a:avLst/>
          </a:prstGeom>
          <a:solidFill>
            <a:srgbClr val="00AA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08383" y="47273"/>
            <a:ext cx="96499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>
                <a:solidFill>
                  <a:schemeClr val="bg1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IPP(</a:t>
            </a:r>
            <a:r>
              <a:rPr lang="ko-KR" altLang="en-US" sz="4400" dirty="0" smtClean="0">
                <a:solidFill>
                  <a:schemeClr val="bg1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장기현장실습</a:t>
            </a:r>
            <a:r>
              <a:rPr lang="en-US" altLang="ko-KR" sz="4400" dirty="0" smtClean="0">
                <a:solidFill>
                  <a:schemeClr val="bg1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) </a:t>
            </a:r>
            <a:r>
              <a:rPr lang="ko-KR" altLang="en-US" sz="4400" dirty="0" smtClean="0">
                <a:solidFill>
                  <a:schemeClr val="bg1"/>
                </a:solidFill>
                <a:latin typeface="a옛날목욕탕L" panose="02020600000000000000" pitchFamily="18" charset="-127"/>
                <a:ea typeface="a옛날목욕탕L" panose="02020600000000000000" pitchFamily="18" charset="-127"/>
              </a:rPr>
              <a:t>진행 개요</a:t>
            </a:r>
            <a:endParaRPr lang="ko-KR" altLang="en-US" sz="4400" dirty="0">
              <a:solidFill>
                <a:schemeClr val="bg1"/>
              </a:solidFill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929941" y="2300837"/>
            <a:ext cx="8174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실습기간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:  20. 08. 31(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월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) ~ 20. 12. 31(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목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)   _ </a:t>
            </a:r>
            <a:r>
              <a:rPr lang="en-US" altLang="ko-KR" sz="2000" i="1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4</a:t>
            </a:r>
            <a:r>
              <a:rPr lang="ko-KR" altLang="en-US" sz="2000" i="1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개월</a:t>
            </a:r>
            <a:endParaRPr lang="ko-KR" altLang="en-US" sz="2000" i="1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29941" y="3384708"/>
            <a:ext cx="7010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취득 성적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: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  통과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(P) / </a:t>
            </a:r>
            <a:r>
              <a:rPr lang="ko-KR" altLang="en-US" sz="2400" dirty="0" err="1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미통과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(F)</a:t>
            </a:r>
            <a:endParaRPr lang="ko-KR" altLang="en-US" sz="20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929941" y="4453414"/>
            <a:ext cx="9041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동시 수강 가능 과목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:  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졸업 지도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(0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학점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), 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사이버 강의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(6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학점 이하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)</a:t>
            </a:r>
            <a:endParaRPr lang="ko-KR" altLang="en-US" sz="24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853742" y="1291288"/>
            <a:ext cx="6922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참여 대상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:  2020-2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학기 기준 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3, 4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학년 재학생</a:t>
            </a:r>
            <a:endParaRPr lang="ko-KR" altLang="en-US" sz="24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591" y="2271907"/>
            <a:ext cx="519524" cy="519524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4128" y="3339315"/>
            <a:ext cx="552450" cy="55245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1593" y="1183795"/>
            <a:ext cx="723900" cy="56915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8217" y="4393268"/>
            <a:ext cx="514350" cy="51435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02447" y="5409121"/>
            <a:ext cx="424131" cy="42413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929941" y="5371587"/>
            <a:ext cx="9041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모집기간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: 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 (1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차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)20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. 06. 05  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▶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  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(2</a:t>
            </a:r>
            <a:r>
              <a:rPr lang="ko-KR" altLang="en-US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차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)20</a:t>
            </a:r>
            <a:r>
              <a:rPr lang="en-US" altLang="ko-KR" sz="2400" dirty="0" smtClean="0">
                <a:latin typeface="a옛날목욕탕L" panose="02020600000000000000" pitchFamily="18" charset="-127"/>
                <a:ea typeface="a옛날목욕탕L" panose="02020600000000000000" pitchFamily="18" charset="-127"/>
              </a:rPr>
              <a:t>. 06. 30</a:t>
            </a:r>
            <a:endParaRPr lang="ko-KR" altLang="en-US" sz="2400" dirty="0">
              <a:latin typeface="a옛날목욕탕L" panose="02020600000000000000" pitchFamily="18" charset="-127"/>
              <a:ea typeface="a옛날목욕탕L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430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A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334924" y="1241988"/>
            <a:ext cx="7396884" cy="4507552"/>
          </a:xfrm>
          <a:prstGeom prst="rect">
            <a:avLst/>
          </a:prstGeom>
          <a:noFill/>
          <a:ln w="666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334924" y="1495217"/>
            <a:ext cx="739688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IPP</a:t>
            </a:r>
            <a:r>
              <a:rPr kumimoji="0" lang="ko-KR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형 일학습병행제사업단</a:t>
            </a:r>
            <a:endParaRPr kumimoji="0" lang="en-US" altLang="ko-KR" sz="4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옛날목욕탕L" panose="02020600000000000000" pitchFamily="18" charset="-127"/>
              <a:ea typeface="a옛날목욕탕L" panose="02020600000000000000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옛날목욕탕L" panose="02020600000000000000" pitchFamily="18" charset="-127"/>
              <a:ea typeface="a옛날목욕탕L" panose="02020600000000000000" pitchFamily="18" charset="-127"/>
              <a:cs typeface="+mn-cs"/>
            </a:endParaRP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210 나무굴림 B" panose="02020603020101020101" pitchFamily="18" charset="-127"/>
                <a:ea typeface="210 나무굴림 B" panose="02020603020101020101" pitchFamily="18" charset="-127"/>
                <a:cs typeface="+mn-cs"/>
              </a:rPr>
              <a:t>            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i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pp.mokwon.ac.kr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210 나무굴림 B" panose="02020603020101020101" pitchFamily="18" charset="-127"/>
                <a:ea typeface="210 나무굴림 B" panose="02020603020101020101" pitchFamily="18" charset="-127"/>
                <a:cs typeface="+mn-cs"/>
              </a:rPr>
              <a:t>            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ipp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210 나무굴림 R" panose="02020603020101020101" pitchFamily="18" charset="-127"/>
                <a:ea typeface="210 나무굴림 R" panose="02020603020101020101" pitchFamily="18" charset="-127"/>
                <a:cs typeface="+mn-cs"/>
              </a:rPr>
              <a:t>@</a:t>
            </a: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mokwon.ac.kr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210 나무굴림 B" panose="02020603020101020101" pitchFamily="18" charset="-127"/>
                <a:ea typeface="210 나무굴림 B" panose="02020603020101020101" pitchFamily="18" charset="-127"/>
                <a:cs typeface="+mn-cs"/>
              </a:rPr>
              <a:t> 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210 나무굴림 B" panose="02020603020101020101" pitchFamily="18" charset="-127"/>
                <a:ea typeface="210 나무굴림 B" panose="02020603020101020101" pitchFamily="18" charset="-127"/>
                <a:cs typeface="+mn-cs"/>
              </a:rPr>
              <a:t>           </a:t>
            </a: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042) 829-8138 / 8135 / 8131</a:t>
            </a:r>
          </a:p>
          <a:p>
            <a:pPr marL="0" marR="0" lvl="0" indent="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        </a:t>
            </a:r>
            <a:r>
              <a:rPr kumimoji="0" lang="ko-KR" alt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캠퍼스타운 </a:t>
            </a:r>
            <a:r>
              <a:rPr kumimoji="0" lang="en-US" altLang="ko-KR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106</a:t>
            </a:r>
            <a:r>
              <a:rPr kumimoji="0" lang="ko-KR" alt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옛날목욕탕L" panose="02020600000000000000" pitchFamily="18" charset="-127"/>
                <a:ea typeface="a옛날목욕탕L" panose="02020600000000000000" pitchFamily="18" charset="-127"/>
                <a:cs typeface="+mn-cs"/>
              </a:rPr>
              <a:t>호</a:t>
            </a:r>
            <a:endParaRPr kumimoji="0" lang="ko-KR" altLang="en-US" sz="31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옛날목욕탕L" panose="02020600000000000000" pitchFamily="18" charset="-127"/>
              <a:ea typeface="a옛날목욕탕L" panose="02020600000000000000" pitchFamily="18" charset="-127"/>
              <a:cs typeface="+mn-cs"/>
            </a:endParaRP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90850" y="4916191"/>
            <a:ext cx="425010" cy="425010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90850" y="3520545"/>
            <a:ext cx="410054" cy="410054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90850" y="4218368"/>
            <a:ext cx="410054" cy="410054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62754" y="2808674"/>
            <a:ext cx="438150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89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150</Words>
  <Application>Microsoft Office PowerPoint</Application>
  <PresentationFormat>와이드스크린</PresentationFormat>
  <Paragraphs>17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9" baseType="lpstr">
      <vt:lpstr>210 나무굴림 B</vt:lpstr>
      <vt:lpstr>210 나무굴림 R</vt:lpstr>
      <vt:lpstr>a옛날목욕탕L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28</cp:revision>
  <dcterms:created xsi:type="dcterms:W3CDTF">2020-05-18T04:46:01Z</dcterms:created>
  <dcterms:modified xsi:type="dcterms:W3CDTF">2020-05-22T01:23:09Z</dcterms:modified>
</cp:coreProperties>
</file>