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509" r:id="rId2"/>
    <p:sldId id="510" r:id="rId3"/>
    <p:sldId id="511" r:id="rId4"/>
    <p:sldId id="49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68" autoAdjust="0"/>
  </p:normalViewPr>
  <p:slideViewPr>
    <p:cSldViewPr>
      <p:cViewPr varScale="1">
        <p:scale>
          <a:sx n="101" d="100"/>
          <a:sy n="101" d="100"/>
        </p:scale>
        <p:origin x="-108" y="-3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24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0F4CE-7129-4243-A6A4-086F91F6D545}" type="datetimeFigureOut">
              <a:rPr lang="ko-KR" altLang="en-US" smtClean="0"/>
              <a:pPr/>
              <a:t>2021-03-16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544A4-580F-4816-BBAA-3318E4A3A9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025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67544" y="4767263"/>
            <a:ext cx="5552256" cy="273844"/>
          </a:xfrm>
        </p:spPr>
        <p:txBody>
          <a:bodyPr/>
          <a:lstStyle>
            <a:lvl1pPr>
              <a:defRPr sz="1200" b="1"/>
            </a:lvl1pPr>
          </a:lstStyle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 마이크로컨트롤러 구조 이해하기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651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17974"/>
            <a:ext cx="8229600" cy="357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7544" y="4767263"/>
            <a:ext cx="55522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fld id="{C4340A67-8FAE-497D-8CE6-1840B200439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1" hangingPunct="1">
        <a:spcBef>
          <a:spcPct val="0"/>
        </a:spcBef>
        <a:buNone/>
        <a:defRPr sz="3200" b="1" kern="1200">
          <a:solidFill>
            <a:schemeClr val="tx1"/>
          </a:solidFill>
          <a:latin typeface="굴림" pitchFamily="50" charset="-127"/>
          <a:ea typeface="굴림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lnSpc>
          <a:spcPct val="150000"/>
        </a:lnSpc>
        <a:spcBef>
          <a:spcPct val="20000"/>
        </a:spcBef>
        <a:buFont typeface="Wingdings" pitchFamily="2" charset="2"/>
        <a:buChar char="u"/>
        <a:defRPr sz="2000" b="1" kern="1200">
          <a:solidFill>
            <a:schemeClr val="tx1"/>
          </a:solidFill>
          <a:latin typeface="굴림" pitchFamily="50" charset="-127"/>
          <a:ea typeface="굴림" pitchFamily="50" charset="-127"/>
          <a:cs typeface="+mn-cs"/>
        </a:defRPr>
      </a:lvl1pPr>
      <a:lvl2pPr marL="742950" indent="-285750" algn="l" defTabSz="914400" rtl="0" eaLnBrk="1" latinLnBrk="1" hangingPunct="1">
        <a:lnSpc>
          <a:spcPct val="150000"/>
        </a:lnSpc>
        <a:spcBef>
          <a:spcPct val="20000"/>
        </a:spcBef>
        <a:buFont typeface="Wingdings" pitchFamily="2" charset="2"/>
        <a:buChar char="l"/>
        <a:defRPr sz="1800" b="1" kern="1200">
          <a:solidFill>
            <a:schemeClr val="tx1"/>
          </a:solidFill>
          <a:latin typeface="굴림" pitchFamily="50" charset="-127"/>
          <a:ea typeface="굴림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150000"/>
        </a:lnSpc>
        <a:spcBef>
          <a:spcPct val="20000"/>
        </a:spcBef>
        <a:buFont typeface="Wingdings" pitchFamily="2" charset="2"/>
        <a:buChar char="§"/>
        <a:defRPr sz="1600" b="1" kern="1200">
          <a:solidFill>
            <a:schemeClr val="tx1"/>
          </a:solidFill>
          <a:latin typeface="굴림" pitchFamily="50" charset="-127"/>
          <a:ea typeface="굴림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150000"/>
        </a:lnSpc>
        <a:spcBef>
          <a:spcPct val="20000"/>
        </a:spcBef>
        <a:buFont typeface="Wingdings" pitchFamily="2" charset="2"/>
        <a:buChar char="Ø"/>
        <a:defRPr sz="1400" b="1" kern="1200">
          <a:solidFill>
            <a:schemeClr val="tx1"/>
          </a:solidFill>
          <a:latin typeface="굴림" pitchFamily="50" charset="-127"/>
          <a:ea typeface="굴림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1400" b="1" kern="1200">
          <a:solidFill>
            <a:schemeClr val="tx1"/>
          </a:solidFill>
          <a:latin typeface="굴림" pitchFamily="50" charset="-127"/>
          <a:ea typeface="굴림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 latinLnBrk="0"/>
            <a:r>
              <a:rPr lang="ko-KR" altLang="en-US" dirty="0" smtClean="0"/>
              <a:t>위젯 테스트</a:t>
            </a:r>
            <a:r>
              <a:rPr lang="en-US" altLang="ko-KR" dirty="0" smtClean="0"/>
              <a:t>(</a:t>
            </a:r>
            <a:r>
              <a:rPr lang="ko-KR" altLang="en-US" dirty="0" smtClean="0"/>
              <a:t>에디트</a:t>
            </a:r>
            <a:r>
              <a:rPr lang="en-US" altLang="ko-KR" dirty="0" smtClean="0"/>
              <a:t>/</a:t>
            </a:r>
            <a:r>
              <a:rPr lang="ko-KR" altLang="en-US" dirty="0" smtClean="0"/>
              <a:t>버튼</a:t>
            </a:r>
            <a:r>
              <a:rPr lang="en-US" altLang="ko-KR" dirty="0" smtClean="0"/>
              <a:t>/</a:t>
            </a:r>
            <a:r>
              <a:rPr lang="ko-KR" altLang="en-US" dirty="0" smtClean="0"/>
              <a:t>텍스트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 smtClean="0"/>
              <a:t>다음 화면과 같이 출력되도록 </a:t>
            </a:r>
            <a:r>
              <a:rPr lang="ko-KR" altLang="ko-KR" dirty="0" smtClean="0"/>
              <a:t>프로젝트를 </a:t>
            </a:r>
            <a:r>
              <a:rPr lang="ko-KR" altLang="ko-KR" dirty="0"/>
              <a:t>작성하라</a:t>
            </a:r>
            <a:r>
              <a:rPr lang="en-US" altLang="ko-KR" dirty="0" smtClean="0"/>
              <a:t>.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349" y="1635646"/>
            <a:ext cx="1853731" cy="30963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635646"/>
            <a:ext cx="1854765" cy="30963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71" y="1647252"/>
            <a:ext cx="1850842" cy="3084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3563888" y="2466906"/>
            <a:ext cx="576064" cy="2488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5571400" y="2764031"/>
            <a:ext cx="645203" cy="2488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698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 latinLnBrk="0"/>
            <a:r>
              <a:rPr lang="ko-KR" altLang="en-US" dirty="0" smtClean="0"/>
              <a:t>위젯 테스트</a:t>
            </a:r>
            <a:r>
              <a:rPr lang="en-US" altLang="ko-KR" dirty="0" smtClean="0"/>
              <a:t>(</a:t>
            </a:r>
            <a:r>
              <a:rPr lang="ko-KR" altLang="en-US" dirty="0" smtClean="0"/>
              <a:t>체크박스</a:t>
            </a:r>
            <a:r>
              <a:rPr lang="en-US" altLang="ko-KR" dirty="0" smtClean="0"/>
              <a:t>/</a:t>
            </a:r>
            <a:r>
              <a:rPr lang="ko-KR" altLang="en-US" dirty="0" smtClean="0"/>
              <a:t>라디오버튼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 smtClean="0"/>
              <a:t>다음 화면과 같이 출력되도록 </a:t>
            </a:r>
            <a:r>
              <a:rPr lang="ko-KR" altLang="ko-KR" dirty="0" smtClean="0"/>
              <a:t>프로젝트를 </a:t>
            </a:r>
            <a:r>
              <a:rPr lang="ko-KR" altLang="ko-KR" dirty="0"/>
              <a:t>작성하라</a:t>
            </a:r>
            <a:r>
              <a:rPr lang="en-US" altLang="ko-KR" dirty="0" smtClean="0"/>
              <a:t>.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971" y="1647253"/>
            <a:ext cx="1842764" cy="3084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195" y="1647253"/>
            <a:ext cx="1851857" cy="3084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528" y="1647252"/>
            <a:ext cx="1846784" cy="3084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5652120" y="3507854"/>
            <a:ext cx="504056" cy="222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885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815" y="1672506"/>
            <a:ext cx="1867361" cy="3125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 latinLnBrk="0"/>
            <a:r>
              <a:rPr lang="ko-KR" altLang="en-US" dirty="0" smtClean="0"/>
              <a:t>위젯 테스트</a:t>
            </a:r>
            <a:r>
              <a:rPr lang="en-US" altLang="ko-KR" dirty="0" smtClean="0"/>
              <a:t>(</a:t>
            </a:r>
            <a:r>
              <a:rPr lang="ko-KR" altLang="en-US" dirty="0" smtClean="0"/>
              <a:t>라디오버튼</a:t>
            </a:r>
            <a:r>
              <a:rPr lang="en-US" altLang="ko-KR" dirty="0" smtClean="0"/>
              <a:t>/</a:t>
            </a:r>
            <a:r>
              <a:rPr lang="ko-KR" altLang="en-US" dirty="0" smtClean="0"/>
              <a:t>이미지뷰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 smtClean="0"/>
              <a:t>다음 화면과 같이 출력되도록 </a:t>
            </a:r>
            <a:r>
              <a:rPr lang="ko-KR" altLang="ko-KR" dirty="0" smtClean="0"/>
              <a:t>프로젝트를 </a:t>
            </a:r>
            <a:r>
              <a:rPr lang="ko-KR" altLang="ko-KR" dirty="0"/>
              <a:t>작성하라</a:t>
            </a:r>
            <a:r>
              <a:rPr lang="en-US" altLang="ko-KR" dirty="0" smtClean="0"/>
              <a:t>.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4417583" y="3067499"/>
            <a:ext cx="504056" cy="2221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226" y="1670581"/>
            <a:ext cx="1867581" cy="31262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7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 latinLnBrk="0"/>
            <a:r>
              <a:rPr lang="en-US" altLang="ko-KR" dirty="0" smtClean="0"/>
              <a:t>Practice4_1</a:t>
            </a:r>
            <a:endParaRPr lang="en-US" alt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 smtClean="0"/>
              <a:t>다음 화면과 같이 출력되도록 </a:t>
            </a:r>
            <a:r>
              <a:rPr lang="ko-KR" altLang="ko-KR" dirty="0" smtClean="0"/>
              <a:t>프로젝트를 </a:t>
            </a:r>
            <a:r>
              <a:rPr lang="ko-KR" altLang="ko-KR" dirty="0"/>
              <a:t>작성하라</a:t>
            </a:r>
            <a:r>
              <a:rPr lang="en-US" altLang="ko-KR" dirty="0" smtClean="0"/>
              <a:t>.</a:t>
            </a:r>
          </a:p>
          <a:p>
            <a:pPr lvl="1" fontAlgn="base"/>
            <a:r>
              <a:rPr lang="ko-KR" altLang="en-US" dirty="0" smtClean="0"/>
              <a:t>좋아하는 동물 선택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해당 이미지 출력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이미지 좌회전 버튼 </a:t>
            </a:r>
            <a:r>
              <a:rPr lang="en-US" altLang="ko-KR" dirty="0" smtClean="0"/>
              <a:t>– 10</a:t>
            </a:r>
            <a:r>
              <a:rPr lang="ko-KR" altLang="en-US" dirty="0" smtClean="0"/>
              <a:t>도씩 왼쪽으로 회전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이미지 우회전 </a:t>
            </a:r>
            <a:r>
              <a:rPr lang="ko-KR" altLang="en-US" dirty="0"/>
              <a:t>버튼 </a:t>
            </a:r>
            <a:r>
              <a:rPr lang="en-US" altLang="ko-KR" dirty="0"/>
              <a:t>– 10</a:t>
            </a:r>
            <a:r>
              <a:rPr lang="ko-KR" altLang="en-US" dirty="0"/>
              <a:t>도씩 </a:t>
            </a:r>
            <a:r>
              <a:rPr lang="ko-KR" altLang="en-US" dirty="0" smtClean="0"/>
              <a:t>오른쪽으로 회전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모두</a:t>
            </a:r>
            <a:r>
              <a:rPr lang="en-US" altLang="ko-KR" dirty="0" smtClean="0"/>
              <a:t> </a:t>
            </a:r>
            <a:r>
              <a:rPr lang="ko-KR" altLang="en-US" dirty="0" smtClean="0"/>
              <a:t>초기화 버튼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라디오 버튼 선택 모두 해제</a:t>
            </a:r>
            <a:endParaRPr lang="en-US" altLang="ko-KR" dirty="0" smtClean="0"/>
          </a:p>
          <a:p>
            <a:pPr lvl="2" fontAlgn="base"/>
            <a:r>
              <a:rPr lang="ko-KR" altLang="en-US" dirty="0" smtClean="0"/>
              <a:t>이미지 출력 없음</a:t>
            </a:r>
            <a:endParaRPr lang="ko-KR" altLang="ko-KR" dirty="0"/>
          </a:p>
          <a:p>
            <a:pPr lvl="1" fontAlgn="base"/>
            <a:endParaRPr lang="ko-KR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40A67-8FAE-497D-8CE6-1840B200439C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8261" y="1635646"/>
            <a:ext cx="2032131" cy="3231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09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52348</TotalTime>
  <Words>90</Words>
  <Application>Microsoft Office PowerPoint</Application>
  <PresentationFormat>화면 슬라이드 쇼(16:9)</PresentationFormat>
  <Paragraphs>18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위젯 테스트(에디트/버튼/텍스트)</vt:lpstr>
      <vt:lpstr>위젯 테스트(체크박스/라디오버튼)</vt:lpstr>
      <vt:lpstr>위젯 테스트(라디오버튼/이미지뷰)</vt:lpstr>
      <vt:lpstr>Practice4_1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제1장 C언어 개요</dc:title>
  <dc:creator>sejun110611</dc:creator>
  <cp:lastModifiedBy>sejun190110</cp:lastModifiedBy>
  <cp:revision>746</cp:revision>
  <dcterms:created xsi:type="dcterms:W3CDTF">2012-02-01T04:51:05Z</dcterms:created>
  <dcterms:modified xsi:type="dcterms:W3CDTF">2021-03-15T23:29:11Z</dcterms:modified>
</cp:coreProperties>
</file>